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4"/>
    <p:sldMasterId id="2147483663" r:id="rId5"/>
    <p:sldMasterId id="2147483669" r:id="rId6"/>
    <p:sldMasterId id="2147483673" r:id="rId7"/>
    <p:sldMasterId id="2147483709" r:id="rId8"/>
    <p:sldMasterId id="2147483671" r:id="rId9"/>
    <p:sldMasterId id="2147483697" r:id="rId10"/>
    <p:sldMasterId id="2147483685" r:id="rId11"/>
    <p:sldMasterId id="2147483721" r:id="rId12"/>
  </p:sldMasterIdLst>
  <p:notesMasterIdLst>
    <p:notesMasterId r:id="rId52"/>
  </p:notesMasterIdLst>
  <p:sldIdLst>
    <p:sldId id="266" r:id="rId13"/>
    <p:sldId id="277" r:id="rId14"/>
    <p:sldId id="280" r:id="rId15"/>
    <p:sldId id="314" r:id="rId16"/>
    <p:sldId id="281" r:id="rId17"/>
    <p:sldId id="282" r:id="rId18"/>
    <p:sldId id="285" r:id="rId19"/>
    <p:sldId id="286" r:id="rId20"/>
    <p:sldId id="287" r:id="rId21"/>
    <p:sldId id="288" r:id="rId22"/>
    <p:sldId id="315" r:id="rId23"/>
    <p:sldId id="316" r:id="rId24"/>
    <p:sldId id="317" r:id="rId25"/>
    <p:sldId id="313" r:id="rId26"/>
    <p:sldId id="289" r:id="rId27"/>
    <p:sldId id="291" r:id="rId28"/>
    <p:sldId id="290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18" r:id="rId39"/>
    <p:sldId id="301" r:id="rId40"/>
    <p:sldId id="303" r:id="rId41"/>
    <p:sldId id="304" r:id="rId42"/>
    <p:sldId id="305" r:id="rId43"/>
    <p:sldId id="307" r:id="rId44"/>
    <p:sldId id="309" r:id="rId45"/>
    <p:sldId id="310" r:id="rId46"/>
    <p:sldId id="311" r:id="rId47"/>
    <p:sldId id="312" r:id="rId48"/>
    <p:sldId id="319" r:id="rId49"/>
    <p:sldId id="302" r:id="rId50"/>
    <p:sldId id="276" r:id="rId51"/>
  </p:sldIdLst>
  <p:sldSz cx="12192000" cy="6858000"/>
  <p:notesSz cx="6797675" cy="9926638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Calibri Light" panose="020F0302020204030204" pitchFamily="34" charset="0"/>
      <p:regular r:id="rId57"/>
      <p:italic r:id="rId58"/>
    </p:embeddedFont>
    <p:embeddedFont>
      <p:font typeface="Raleway" pitchFamily="2" charset="77"/>
      <p:regular r:id="rId59"/>
      <p:bold r:id="rId60"/>
      <p:italic r:id="rId61"/>
      <p:boldItalic r:id="rId62"/>
    </p:embeddedFont>
    <p:embeddedFont>
      <p:font typeface="Raleway Black" panose="020F0502020204030204" pitchFamily="34" charset="0"/>
      <p:bold r:id="rId63"/>
      <p:italic r:id="rId64"/>
      <p:boldItalic r:id="rId65"/>
    </p:embeddedFont>
    <p:embeddedFont>
      <p:font typeface="Trebuchet MS" panose="020B0703020202090204" pitchFamily="34" charset="0"/>
      <p:regular r:id="rId66"/>
      <p:bold r:id="rId67"/>
      <p:italic r:id="rId68"/>
    </p:embeddedFont>
    <p:embeddedFont>
      <p:font typeface="Ubuntu" panose="020B0504030602030204" pitchFamily="34" charset="0"/>
      <p:regular r:id="rId69"/>
      <p:bold r:id="rId70"/>
      <p:italic r:id="rId71"/>
      <p:boldItalic r:id="rId7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2B9"/>
    <a:srgbClr val="F9D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64" autoAdjust="0"/>
    <p:restoredTop sz="96265" autoAdjust="0"/>
  </p:normalViewPr>
  <p:slideViewPr>
    <p:cSldViewPr snapToGrid="0">
      <p:cViewPr varScale="1">
        <p:scale>
          <a:sx n="102" d="100"/>
          <a:sy n="102" d="100"/>
        </p:scale>
        <p:origin x="200" y="7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1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16" Type="http://schemas.openxmlformats.org/officeDocument/2006/relationships/slide" Target="slides/slide4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9.fntdata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77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9.xml"/><Relationship Id="rId72" Type="http://schemas.openxmlformats.org/officeDocument/2006/relationships/font" Target="fonts/font20.fntdata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font" Target="fonts/font18.fntdata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font" Target="fonts/font5.fntdata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font" Target="fonts/font3.fntdata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71" Type="http://schemas.openxmlformats.org/officeDocument/2006/relationships/font" Target="fonts/font19.fntdata"/><Relationship Id="rId2" Type="http://schemas.openxmlformats.org/officeDocument/2006/relationships/customXml" Target="../customXml/item2.xml"/><Relationship Id="rId29" Type="http://schemas.openxmlformats.org/officeDocument/2006/relationships/slide" Target="slides/slide1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e Aymard" userId="e1c98379-d429-4b28-bac9-28ea25bcbde4" providerId="ADAL" clId="{9E879B7C-F157-48C8-A706-FC5963D91BF0}"/>
    <pc:docChg chg="undo custSel addSld delSld modSld sldOrd modNotesMaster">
      <pc:chgData name="Stephane Aymard" userId="e1c98379-d429-4b28-bac9-28ea25bcbde4" providerId="ADAL" clId="{9E879B7C-F157-48C8-A706-FC5963D91BF0}" dt="2021-09-23T09:38:52.195" v="2854" actId="14100"/>
      <pc:docMkLst>
        <pc:docMk/>
      </pc:docMkLst>
      <pc:sldChg chg="modSp">
        <pc:chgData name="Stephane Aymard" userId="e1c98379-d429-4b28-bac9-28ea25bcbde4" providerId="ADAL" clId="{9E879B7C-F157-48C8-A706-FC5963D91BF0}" dt="2021-09-13T10:02:58.937" v="1961" actId="14100"/>
        <pc:sldMkLst>
          <pc:docMk/>
          <pc:sldMk cId="40083689" sldId="266"/>
        </pc:sldMkLst>
        <pc:spChg chg="mod">
          <ac:chgData name="Stephane Aymard" userId="e1c98379-d429-4b28-bac9-28ea25bcbde4" providerId="ADAL" clId="{9E879B7C-F157-48C8-A706-FC5963D91BF0}" dt="2021-09-13T10:02:58.937" v="1961" actId="14100"/>
          <ac:spMkLst>
            <pc:docMk/>
            <pc:sldMk cId="40083689" sldId="266"/>
            <ac:spMk id="2" creationId="{00000000-0000-0000-0000-000000000000}"/>
          </ac:spMkLst>
        </pc:spChg>
      </pc:sldChg>
      <pc:sldChg chg="modSp">
        <pc:chgData name="Stephane Aymard" userId="e1c98379-d429-4b28-bac9-28ea25bcbde4" providerId="ADAL" clId="{9E879B7C-F157-48C8-A706-FC5963D91BF0}" dt="2021-09-15T11:36:49.730" v="2601" actId="207"/>
        <pc:sldMkLst>
          <pc:docMk/>
          <pc:sldMk cId="4053601862" sldId="280"/>
        </pc:sldMkLst>
        <pc:spChg chg="mod">
          <ac:chgData name="Stephane Aymard" userId="e1c98379-d429-4b28-bac9-28ea25bcbde4" providerId="ADAL" clId="{9E879B7C-F157-48C8-A706-FC5963D91BF0}" dt="2021-09-15T11:36:49.730" v="2601" actId="207"/>
          <ac:spMkLst>
            <pc:docMk/>
            <pc:sldMk cId="4053601862" sldId="280"/>
            <ac:spMk id="2" creationId="{4B9CCCEA-A6FF-40BB-BAE9-B9E43F05CE19}"/>
          </ac:spMkLst>
        </pc:spChg>
        <pc:spChg chg="mod">
          <ac:chgData name="Stephane Aymard" userId="e1c98379-d429-4b28-bac9-28ea25bcbde4" providerId="ADAL" clId="{9E879B7C-F157-48C8-A706-FC5963D91BF0}" dt="2021-09-13T08:41:04.957" v="41" actId="20577"/>
          <ac:spMkLst>
            <pc:docMk/>
            <pc:sldMk cId="4053601862" sldId="280"/>
            <ac:spMk id="35" creationId="{52FAF55B-1967-4C8D-AA3C-D7CB67800410}"/>
          </ac:spMkLst>
        </pc:spChg>
      </pc:sldChg>
      <pc:sldChg chg="addSp modSp">
        <pc:chgData name="Stephane Aymard" userId="e1c98379-d429-4b28-bac9-28ea25bcbde4" providerId="ADAL" clId="{9E879B7C-F157-48C8-A706-FC5963D91BF0}" dt="2021-09-13T10:05:08.164" v="1993" actId="1076"/>
        <pc:sldMkLst>
          <pc:docMk/>
          <pc:sldMk cId="2831993988" sldId="281"/>
        </pc:sldMkLst>
        <pc:spChg chg="mod">
          <ac:chgData name="Stephane Aymard" userId="e1c98379-d429-4b28-bac9-28ea25bcbde4" providerId="ADAL" clId="{9E879B7C-F157-48C8-A706-FC5963D91BF0}" dt="2021-09-13T10:05:05.216" v="1992" actId="14100"/>
          <ac:spMkLst>
            <pc:docMk/>
            <pc:sldMk cId="2831993988" sldId="281"/>
            <ac:spMk id="2" creationId="{4B9CCCEA-A6FF-40BB-BAE9-B9E43F05CE19}"/>
          </ac:spMkLst>
        </pc:spChg>
        <pc:picChg chg="add mod modCrop">
          <ac:chgData name="Stephane Aymard" userId="e1c98379-d429-4b28-bac9-28ea25bcbde4" providerId="ADAL" clId="{9E879B7C-F157-48C8-A706-FC5963D91BF0}" dt="2021-09-13T10:05:08.164" v="1993" actId="1076"/>
          <ac:picMkLst>
            <pc:docMk/>
            <pc:sldMk cId="2831993988" sldId="281"/>
            <ac:picMk id="4" creationId="{E95BAF31-F9E9-4120-9C6A-124CBBA286E3}"/>
          </ac:picMkLst>
        </pc:picChg>
      </pc:sldChg>
      <pc:sldChg chg="addSp delSp modSp add">
        <pc:chgData name="Stephane Aymard" userId="e1c98379-d429-4b28-bac9-28ea25bcbde4" providerId="ADAL" clId="{9E879B7C-F157-48C8-A706-FC5963D91BF0}" dt="2021-09-13T08:45:18.700" v="231" actId="732"/>
        <pc:sldMkLst>
          <pc:docMk/>
          <pc:sldMk cId="4150588967" sldId="282"/>
        </pc:sldMkLst>
        <pc:spChg chg="mod">
          <ac:chgData name="Stephane Aymard" userId="e1c98379-d429-4b28-bac9-28ea25bcbde4" providerId="ADAL" clId="{9E879B7C-F157-48C8-A706-FC5963D91BF0}" dt="2021-09-13T08:42:43.191" v="75" actId="20577"/>
          <ac:spMkLst>
            <pc:docMk/>
            <pc:sldMk cId="4150588967" sldId="282"/>
            <ac:spMk id="2" creationId="{4B9CCCEA-A6FF-40BB-BAE9-B9E43F05CE19}"/>
          </ac:spMkLst>
        </pc:spChg>
        <pc:spChg chg="add mod">
          <ac:chgData name="Stephane Aymard" userId="e1c98379-d429-4b28-bac9-28ea25bcbde4" providerId="ADAL" clId="{9E879B7C-F157-48C8-A706-FC5963D91BF0}" dt="2021-09-13T08:45:09.251" v="230" actId="20577"/>
          <ac:spMkLst>
            <pc:docMk/>
            <pc:sldMk cId="4150588967" sldId="282"/>
            <ac:spMk id="6" creationId="{3ED605F0-C21F-41C6-9AA0-313AEF30F3B4}"/>
          </ac:spMkLst>
        </pc:spChg>
        <pc:spChg chg="mod">
          <ac:chgData name="Stephane Aymard" userId="e1c98379-d429-4b28-bac9-28ea25bcbde4" providerId="ADAL" clId="{9E879B7C-F157-48C8-A706-FC5963D91BF0}" dt="2021-09-13T08:41:29.801" v="74" actId="14100"/>
          <ac:spMkLst>
            <pc:docMk/>
            <pc:sldMk cId="4150588967" sldId="282"/>
            <ac:spMk id="35" creationId="{52FAF55B-1967-4C8D-AA3C-D7CB67800410}"/>
          </ac:spMkLst>
        </pc:spChg>
        <pc:graphicFrameChg chg="add del mod modGraphic">
          <ac:chgData name="Stephane Aymard" userId="e1c98379-d429-4b28-bac9-28ea25bcbde4" providerId="ADAL" clId="{9E879B7C-F157-48C8-A706-FC5963D91BF0}" dt="2021-09-13T08:43:49.537" v="83"/>
          <ac:graphicFrameMkLst>
            <pc:docMk/>
            <pc:sldMk cId="4150588967" sldId="282"/>
            <ac:graphicFrameMk id="3" creationId="{A1828395-DDB4-4B07-9DB5-94E9553EC57B}"/>
          </ac:graphicFrameMkLst>
        </pc:graphicFrameChg>
        <pc:picChg chg="add mod modCrop">
          <ac:chgData name="Stephane Aymard" userId="e1c98379-d429-4b28-bac9-28ea25bcbde4" providerId="ADAL" clId="{9E879B7C-F157-48C8-A706-FC5963D91BF0}" dt="2021-09-13T08:45:18.700" v="231" actId="732"/>
          <ac:picMkLst>
            <pc:docMk/>
            <pc:sldMk cId="4150588967" sldId="282"/>
            <ac:picMk id="4" creationId="{D6C373B7-C3B4-4D2F-8C06-41DF16826C97}"/>
          </ac:picMkLst>
        </pc:picChg>
      </pc:sldChg>
      <pc:sldChg chg="addSp delSp modSp add">
        <pc:chgData name="Stephane Aymard" userId="e1c98379-d429-4b28-bac9-28ea25bcbde4" providerId="ADAL" clId="{9E879B7C-F157-48C8-A706-FC5963D91BF0}" dt="2021-09-16T08:30:51.515" v="2608" actId="1076"/>
        <pc:sldMkLst>
          <pc:docMk/>
          <pc:sldMk cId="94258640" sldId="283"/>
        </pc:sldMkLst>
        <pc:picChg chg="add del mod">
          <ac:chgData name="Stephane Aymard" userId="e1c98379-d429-4b28-bac9-28ea25bcbde4" providerId="ADAL" clId="{9E879B7C-F157-48C8-A706-FC5963D91BF0}" dt="2021-09-16T08:30:34.007" v="2605" actId="478"/>
          <ac:picMkLst>
            <pc:docMk/>
            <pc:sldMk cId="94258640" sldId="283"/>
            <ac:picMk id="3" creationId="{0CDDDFB6-7B0A-4E8B-89CB-21ADE1713852}"/>
          </ac:picMkLst>
        </pc:picChg>
        <pc:picChg chg="add mod">
          <ac:chgData name="Stephane Aymard" userId="e1c98379-d429-4b28-bac9-28ea25bcbde4" providerId="ADAL" clId="{9E879B7C-F157-48C8-A706-FC5963D91BF0}" dt="2021-09-16T08:30:51.515" v="2608" actId="1076"/>
          <ac:picMkLst>
            <pc:docMk/>
            <pc:sldMk cId="94258640" sldId="283"/>
            <ac:picMk id="4" creationId="{50B94259-D13D-4EF7-9191-3F4D388FDDCB}"/>
          </ac:picMkLst>
        </pc:picChg>
        <pc:picChg chg="del">
          <ac:chgData name="Stephane Aymard" userId="e1c98379-d429-4b28-bac9-28ea25bcbde4" providerId="ADAL" clId="{9E879B7C-F157-48C8-A706-FC5963D91BF0}" dt="2021-09-13T08:46:30.820" v="233" actId="478"/>
          <ac:picMkLst>
            <pc:docMk/>
            <pc:sldMk cId="94258640" sldId="283"/>
            <ac:picMk id="4" creationId="{D6C373B7-C3B4-4D2F-8C06-41DF16826C97}"/>
          </ac:picMkLst>
        </pc:picChg>
      </pc:sldChg>
      <pc:sldChg chg="addSp delSp modSp add">
        <pc:chgData name="Stephane Aymard" userId="e1c98379-d429-4b28-bac9-28ea25bcbde4" providerId="ADAL" clId="{9E879B7C-F157-48C8-A706-FC5963D91BF0}" dt="2021-09-13T12:49:01.982" v="2143" actId="20577"/>
        <pc:sldMkLst>
          <pc:docMk/>
          <pc:sldMk cId="1075187615" sldId="284"/>
        </pc:sldMkLst>
        <pc:spChg chg="mod">
          <ac:chgData name="Stephane Aymard" userId="e1c98379-d429-4b28-bac9-28ea25bcbde4" providerId="ADAL" clId="{9E879B7C-F157-48C8-A706-FC5963D91BF0}" dt="2021-09-13T08:46:48.551" v="247" actId="20577"/>
          <ac:spMkLst>
            <pc:docMk/>
            <pc:sldMk cId="1075187615" sldId="284"/>
            <ac:spMk id="6" creationId="{3ED605F0-C21F-41C6-9AA0-313AEF30F3B4}"/>
          </ac:spMkLst>
        </pc:spChg>
        <pc:spChg chg="add mod">
          <ac:chgData name="Stephane Aymard" userId="e1c98379-d429-4b28-bac9-28ea25bcbde4" providerId="ADAL" clId="{9E879B7C-F157-48C8-A706-FC5963D91BF0}" dt="2021-09-13T12:49:01.982" v="2143" actId="20577"/>
          <ac:spMkLst>
            <pc:docMk/>
            <pc:sldMk cId="1075187615" sldId="284"/>
            <ac:spMk id="7" creationId="{851B3090-4D9D-46E2-9E51-FA370547C9E0}"/>
          </ac:spMkLst>
        </pc:spChg>
        <pc:picChg chg="del">
          <ac:chgData name="Stephane Aymard" userId="e1c98379-d429-4b28-bac9-28ea25bcbde4" providerId="ADAL" clId="{9E879B7C-F157-48C8-A706-FC5963D91BF0}" dt="2021-09-13T08:46:54.288" v="248" actId="478"/>
          <ac:picMkLst>
            <pc:docMk/>
            <pc:sldMk cId="1075187615" sldId="284"/>
            <ac:picMk id="3" creationId="{0CDDDFB6-7B0A-4E8B-89CB-21ADE1713852}"/>
          </ac:picMkLst>
        </pc:picChg>
        <pc:picChg chg="add mod">
          <ac:chgData name="Stephane Aymard" userId="e1c98379-d429-4b28-bac9-28ea25bcbde4" providerId="ADAL" clId="{9E879B7C-F157-48C8-A706-FC5963D91BF0}" dt="2021-09-13T08:51:07.240" v="251" actId="1076"/>
          <ac:picMkLst>
            <pc:docMk/>
            <pc:sldMk cId="1075187615" sldId="284"/>
            <ac:picMk id="4" creationId="{3879D2BF-0D50-400E-B18D-074797BEDEA5}"/>
          </ac:picMkLst>
        </pc:picChg>
        <pc:picChg chg="add mod">
          <ac:chgData name="Stephane Aymard" userId="e1c98379-d429-4b28-bac9-28ea25bcbde4" providerId="ADAL" clId="{9E879B7C-F157-48C8-A706-FC5963D91BF0}" dt="2021-09-13T10:05:49.728" v="1996" actId="1076"/>
          <ac:picMkLst>
            <pc:docMk/>
            <pc:sldMk cId="1075187615" sldId="284"/>
            <ac:picMk id="5" creationId="{5BE69CA9-9FB4-4875-AA62-ECCB7326FD94}"/>
          </ac:picMkLst>
        </pc:picChg>
      </pc:sldChg>
      <pc:sldChg chg="addSp delSp modSp add">
        <pc:chgData name="Stephane Aymard" userId="e1c98379-d429-4b28-bac9-28ea25bcbde4" providerId="ADAL" clId="{9E879B7C-F157-48C8-A706-FC5963D91BF0}" dt="2021-09-14T11:05:49.746" v="2458" actId="20577"/>
        <pc:sldMkLst>
          <pc:docMk/>
          <pc:sldMk cId="3205713156" sldId="285"/>
        </pc:sldMkLst>
        <pc:spChg chg="add del mod">
          <ac:chgData name="Stephane Aymard" userId="e1c98379-d429-4b28-bac9-28ea25bcbde4" providerId="ADAL" clId="{9E879B7C-F157-48C8-A706-FC5963D91BF0}" dt="2021-09-13T08:52:10.929" v="283" actId="478"/>
          <ac:spMkLst>
            <pc:docMk/>
            <pc:sldMk cId="3205713156" sldId="285"/>
            <ac:spMk id="3" creationId="{D0D3FFC4-2C30-4FC8-9F4C-9A203246ACB5}"/>
          </ac:spMkLst>
        </pc:spChg>
        <pc:spChg chg="add del mod">
          <ac:chgData name="Stephane Aymard" userId="e1c98379-d429-4b28-bac9-28ea25bcbde4" providerId="ADAL" clId="{9E879B7C-F157-48C8-A706-FC5963D91BF0}" dt="2021-09-14T11:05:49.746" v="2458" actId="20577"/>
          <ac:spMkLst>
            <pc:docMk/>
            <pc:sldMk cId="3205713156" sldId="285"/>
            <ac:spMk id="6" creationId="{3ED605F0-C21F-41C6-9AA0-313AEF30F3B4}"/>
          </ac:spMkLst>
        </pc:spChg>
        <pc:spChg chg="mod">
          <ac:chgData name="Stephane Aymard" userId="e1c98379-d429-4b28-bac9-28ea25bcbde4" providerId="ADAL" clId="{9E879B7C-F157-48C8-A706-FC5963D91BF0}" dt="2021-09-13T08:51:31.300" v="274" actId="20577"/>
          <ac:spMkLst>
            <pc:docMk/>
            <pc:sldMk cId="3205713156" sldId="285"/>
            <ac:spMk id="35" creationId="{52FAF55B-1967-4C8D-AA3C-D7CB67800410}"/>
          </ac:spMkLst>
        </pc:spChg>
        <pc:picChg chg="del">
          <ac:chgData name="Stephane Aymard" userId="e1c98379-d429-4b28-bac9-28ea25bcbde4" providerId="ADAL" clId="{9E879B7C-F157-48C8-A706-FC5963D91BF0}" dt="2021-09-13T08:51:33.809" v="275" actId="478"/>
          <ac:picMkLst>
            <pc:docMk/>
            <pc:sldMk cId="3205713156" sldId="285"/>
            <ac:picMk id="4" creationId="{3879D2BF-0D50-400E-B18D-074797BEDEA5}"/>
          </ac:picMkLst>
        </pc:picChg>
        <pc:picChg chg="add mod">
          <ac:chgData name="Stephane Aymard" userId="e1c98379-d429-4b28-bac9-28ea25bcbde4" providerId="ADAL" clId="{9E879B7C-F157-48C8-A706-FC5963D91BF0}" dt="2021-09-13T10:06:51.254" v="2012" actId="14100"/>
          <ac:picMkLst>
            <pc:docMk/>
            <pc:sldMk cId="3205713156" sldId="285"/>
            <ac:picMk id="1026" creationId="{B4742764-D5FA-43B7-8F86-1F6B780BAAF2}"/>
          </ac:picMkLst>
        </pc:picChg>
        <pc:picChg chg="add mod">
          <ac:chgData name="Stephane Aymard" userId="e1c98379-d429-4b28-bac9-28ea25bcbde4" providerId="ADAL" clId="{9E879B7C-F157-48C8-A706-FC5963D91BF0}" dt="2021-09-13T10:06:43.595" v="2010" actId="1076"/>
          <ac:picMkLst>
            <pc:docMk/>
            <pc:sldMk cId="3205713156" sldId="285"/>
            <ac:picMk id="1028" creationId="{062AF1C0-85FF-43FC-AA51-181FF00AE677}"/>
          </ac:picMkLst>
        </pc:picChg>
      </pc:sldChg>
      <pc:sldChg chg="modSp add">
        <pc:chgData name="Stephane Aymard" userId="e1c98379-d429-4b28-bac9-28ea25bcbde4" providerId="ADAL" clId="{9E879B7C-F157-48C8-A706-FC5963D91BF0}" dt="2021-09-13T08:54:46.736" v="492" actId="20577"/>
        <pc:sldMkLst>
          <pc:docMk/>
          <pc:sldMk cId="2597205075" sldId="286"/>
        </pc:sldMkLst>
        <pc:spChg chg="mod">
          <ac:chgData name="Stephane Aymard" userId="e1c98379-d429-4b28-bac9-28ea25bcbde4" providerId="ADAL" clId="{9E879B7C-F157-48C8-A706-FC5963D91BF0}" dt="2021-09-13T08:54:46.736" v="492" actId="20577"/>
          <ac:spMkLst>
            <pc:docMk/>
            <pc:sldMk cId="2597205075" sldId="286"/>
            <ac:spMk id="6" creationId="{3ED605F0-C21F-41C6-9AA0-313AEF30F3B4}"/>
          </ac:spMkLst>
        </pc:spChg>
        <pc:spChg chg="mod">
          <ac:chgData name="Stephane Aymard" userId="e1c98379-d429-4b28-bac9-28ea25bcbde4" providerId="ADAL" clId="{9E879B7C-F157-48C8-A706-FC5963D91BF0}" dt="2021-09-13T08:53:57.656" v="457" actId="20577"/>
          <ac:spMkLst>
            <pc:docMk/>
            <pc:sldMk cId="2597205075" sldId="286"/>
            <ac:spMk id="35" creationId="{52FAF55B-1967-4C8D-AA3C-D7CB67800410}"/>
          </ac:spMkLst>
        </pc:spChg>
      </pc:sldChg>
      <pc:sldChg chg="modSp add">
        <pc:chgData name="Stephane Aymard" userId="e1c98379-d429-4b28-bac9-28ea25bcbde4" providerId="ADAL" clId="{9E879B7C-F157-48C8-A706-FC5963D91BF0}" dt="2021-09-13T10:07:42.320" v="2024" actId="20577"/>
        <pc:sldMkLst>
          <pc:docMk/>
          <pc:sldMk cId="214796615" sldId="287"/>
        </pc:sldMkLst>
        <pc:spChg chg="mod">
          <ac:chgData name="Stephane Aymard" userId="e1c98379-d429-4b28-bac9-28ea25bcbde4" providerId="ADAL" clId="{9E879B7C-F157-48C8-A706-FC5963D91BF0}" dt="2021-09-13T10:07:42.320" v="2024" actId="20577"/>
          <ac:spMkLst>
            <pc:docMk/>
            <pc:sldMk cId="214796615" sldId="287"/>
            <ac:spMk id="6" creationId="{3ED605F0-C21F-41C6-9AA0-313AEF30F3B4}"/>
          </ac:spMkLst>
        </pc:spChg>
        <pc:spChg chg="mod">
          <ac:chgData name="Stephane Aymard" userId="e1c98379-d429-4b28-bac9-28ea25bcbde4" providerId="ADAL" clId="{9E879B7C-F157-48C8-A706-FC5963D91BF0}" dt="2021-09-13T08:55:17.356" v="514" actId="20577"/>
          <ac:spMkLst>
            <pc:docMk/>
            <pc:sldMk cId="214796615" sldId="287"/>
            <ac:spMk id="35" creationId="{52FAF55B-1967-4C8D-AA3C-D7CB67800410}"/>
          </ac:spMkLst>
        </pc:spChg>
      </pc:sldChg>
      <pc:sldChg chg="addSp delSp modSp add">
        <pc:chgData name="Stephane Aymard" userId="e1c98379-d429-4b28-bac9-28ea25bcbde4" providerId="ADAL" clId="{9E879B7C-F157-48C8-A706-FC5963D91BF0}" dt="2021-09-13T10:08:05.361" v="2026" actId="1076"/>
        <pc:sldMkLst>
          <pc:docMk/>
          <pc:sldMk cId="4225782656" sldId="288"/>
        </pc:sldMkLst>
        <pc:spChg chg="mod">
          <ac:chgData name="Stephane Aymard" userId="e1c98379-d429-4b28-bac9-28ea25bcbde4" providerId="ADAL" clId="{9E879B7C-F157-48C8-A706-FC5963D91BF0}" dt="2021-09-13T08:58:12.860" v="641" actId="20577"/>
          <ac:spMkLst>
            <pc:docMk/>
            <pc:sldMk cId="4225782656" sldId="288"/>
            <ac:spMk id="6" creationId="{3ED605F0-C21F-41C6-9AA0-313AEF30F3B4}"/>
          </ac:spMkLst>
        </pc:spChg>
        <pc:spChg chg="mod">
          <ac:chgData name="Stephane Aymard" userId="e1c98379-d429-4b28-bac9-28ea25bcbde4" providerId="ADAL" clId="{9E879B7C-F157-48C8-A706-FC5963D91BF0}" dt="2021-09-13T08:58:05.370" v="579" actId="20577"/>
          <ac:spMkLst>
            <pc:docMk/>
            <pc:sldMk cId="4225782656" sldId="288"/>
            <ac:spMk id="35" creationId="{52FAF55B-1967-4C8D-AA3C-D7CB67800410}"/>
          </ac:spMkLst>
        </pc:spChg>
        <pc:picChg chg="add mod">
          <ac:chgData name="Stephane Aymard" userId="e1c98379-d429-4b28-bac9-28ea25bcbde4" providerId="ADAL" clId="{9E879B7C-F157-48C8-A706-FC5963D91BF0}" dt="2021-09-13T09:00:21.888" v="651" actId="14100"/>
          <ac:picMkLst>
            <pc:docMk/>
            <pc:sldMk cId="4225782656" sldId="288"/>
            <ac:picMk id="3" creationId="{C6474321-CBB4-4964-9413-C2640DDED220}"/>
          </ac:picMkLst>
        </pc:picChg>
        <pc:picChg chg="add mod modCrop">
          <ac:chgData name="Stephane Aymard" userId="e1c98379-d429-4b28-bac9-28ea25bcbde4" providerId="ADAL" clId="{9E879B7C-F157-48C8-A706-FC5963D91BF0}" dt="2021-09-13T10:08:05.361" v="2026" actId="1076"/>
          <ac:picMkLst>
            <pc:docMk/>
            <pc:sldMk cId="4225782656" sldId="288"/>
            <ac:picMk id="4" creationId="{BFA6BE67-7C2E-4274-8B96-C63C5F1BEF29}"/>
          </ac:picMkLst>
        </pc:picChg>
        <pc:picChg chg="add del mod">
          <ac:chgData name="Stephane Aymard" userId="e1c98379-d429-4b28-bac9-28ea25bcbde4" providerId="ADAL" clId="{9E879B7C-F157-48C8-A706-FC5963D91BF0}" dt="2021-09-13T10:08:02.297" v="2025" actId="478"/>
          <ac:picMkLst>
            <pc:docMk/>
            <pc:sldMk cId="4225782656" sldId="288"/>
            <ac:picMk id="5" creationId="{32734045-BDE1-4B88-A4D8-8BB1F9614261}"/>
          </ac:picMkLst>
        </pc:picChg>
      </pc:sldChg>
      <pc:sldChg chg="modSp add ord">
        <pc:chgData name="Stephane Aymard" userId="e1c98379-d429-4b28-bac9-28ea25bcbde4" providerId="ADAL" clId="{9E879B7C-F157-48C8-A706-FC5963D91BF0}" dt="2021-09-13T09:02:34.590" v="695" actId="20577"/>
        <pc:sldMkLst>
          <pc:docMk/>
          <pc:sldMk cId="3310638472" sldId="289"/>
        </pc:sldMkLst>
        <pc:spChg chg="mod">
          <ac:chgData name="Stephane Aymard" userId="e1c98379-d429-4b28-bac9-28ea25bcbde4" providerId="ADAL" clId="{9E879B7C-F157-48C8-A706-FC5963D91BF0}" dt="2021-09-13T09:02:34.590" v="695" actId="20577"/>
          <ac:spMkLst>
            <pc:docMk/>
            <pc:sldMk cId="3310638472" sldId="289"/>
            <ac:spMk id="6" creationId="{3ED605F0-C21F-41C6-9AA0-313AEF30F3B4}"/>
          </ac:spMkLst>
        </pc:spChg>
        <pc:spChg chg="mod">
          <ac:chgData name="Stephane Aymard" userId="e1c98379-d429-4b28-bac9-28ea25bcbde4" providerId="ADAL" clId="{9E879B7C-F157-48C8-A706-FC5963D91BF0}" dt="2021-09-13T09:02:13.386" v="689" actId="20577"/>
          <ac:spMkLst>
            <pc:docMk/>
            <pc:sldMk cId="3310638472" sldId="289"/>
            <ac:spMk id="35" creationId="{52FAF55B-1967-4C8D-AA3C-D7CB67800410}"/>
          </ac:spMkLst>
        </pc:spChg>
      </pc:sldChg>
      <pc:sldChg chg="modSp add">
        <pc:chgData name="Stephane Aymard" userId="e1c98379-d429-4b28-bac9-28ea25bcbde4" providerId="ADAL" clId="{9E879B7C-F157-48C8-A706-FC5963D91BF0}" dt="2021-09-13T12:49:33.869" v="2147" actId="207"/>
        <pc:sldMkLst>
          <pc:docMk/>
          <pc:sldMk cId="111660601" sldId="290"/>
        </pc:sldMkLst>
        <pc:spChg chg="mod">
          <ac:chgData name="Stephane Aymard" userId="e1c98379-d429-4b28-bac9-28ea25bcbde4" providerId="ADAL" clId="{9E879B7C-F157-48C8-A706-FC5963D91BF0}" dt="2021-09-13T12:49:33.869" v="2147" actId="207"/>
          <ac:spMkLst>
            <pc:docMk/>
            <pc:sldMk cId="111660601" sldId="290"/>
            <ac:spMk id="6" creationId="{3ED605F0-C21F-41C6-9AA0-313AEF30F3B4}"/>
          </ac:spMkLst>
        </pc:spChg>
        <pc:spChg chg="mod">
          <ac:chgData name="Stephane Aymard" userId="e1c98379-d429-4b28-bac9-28ea25bcbde4" providerId="ADAL" clId="{9E879B7C-F157-48C8-A706-FC5963D91BF0}" dt="2021-09-13T09:03:00.915" v="705" actId="20577"/>
          <ac:spMkLst>
            <pc:docMk/>
            <pc:sldMk cId="111660601" sldId="290"/>
            <ac:spMk id="35" creationId="{52FAF55B-1967-4C8D-AA3C-D7CB67800410}"/>
          </ac:spMkLst>
        </pc:spChg>
      </pc:sldChg>
      <pc:sldChg chg="modSp add">
        <pc:chgData name="Stephane Aymard" userId="e1c98379-d429-4b28-bac9-28ea25bcbde4" providerId="ADAL" clId="{9E879B7C-F157-48C8-A706-FC5963D91BF0}" dt="2021-09-13T09:05:36.810" v="782" actId="1076"/>
        <pc:sldMkLst>
          <pc:docMk/>
          <pc:sldMk cId="2044430612" sldId="291"/>
        </pc:sldMkLst>
        <pc:spChg chg="mod">
          <ac:chgData name="Stephane Aymard" userId="e1c98379-d429-4b28-bac9-28ea25bcbde4" providerId="ADAL" clId="{9E879B7C-F157-48C8-A706-FC5963D91BF0}" dt="2021-09-13T09:05:36.810" v="782" actId="1076"/>
          <ac:spMkLst>
            <pc:docMk/>
            <pc:sldMk cId="2044430612" sldId="291"/>
            <ac:spMk id="6" creationId="{3ED605F0-C21F-41C6-9AA0-313AEF30F3B4}"/>
          </ac:spMkLst>
        </pc:spChg>
      </pc:sldChg>
      <pc:sldChg chg="modSp add">
        <pc:chgData name="Stephane Aymard" userId="e1c98379-d429-4b28-bac9-28ea25bcbde4" providerId="ADAL" clId="{9E879B7C-F157-48C8-A706-FC5963D91BF0}" dt="2021-09-14T11:03:20.327" v="2456" actId="20577"/>
        <pc:sldMkLst>
          <pc:docMk/>
          <pc:sldMk cId="795634879" sldId="292"/>
        </pc:sldMkLst>
        <pc:spChg chg="mod">
          <ac:chgData name="Stephane Aymard" userId="e1c98379-d429-4b28-bac9-28ea25bcbde4" providerId="ADAL" clId="{9E879B7C-F157-48C8-A706-FC5963D91BF0}" dt="2021-09-14T11:03:20.327" v="2456" actId="20577"/>
          <ac:spMkLst>
            <pc:docMk/>
            <pc:sldMk cId="795634879" sldId="292"/>
            <ac:spMk id="6" creationId="{3ED605F0-C21F-41C6-9AA0-313AEF30F3B4}"/>
          </ac:spMkLst>
        </pc:spChg>
        <pc:spChg chg="mod">
          <ac:chgData name="Stephane Aymard" userId="e1c98379-d429-4b28-bac9-28ea25bcbde4" providerId="ADAL" clId="{9E879B7C-F157-48C8-A706-FC5963D91BF0}" dt="2021-09-13T09:06:08.277" v="806" actId="20577"/>
          <ac:spMkLst>
            <pc:docMk/>
            <pc:sldMk cId="795634879" sldId="292"/>
            <ac:spMk id="35" creationId="{52FAF55B-1967-4C8D-AA3C-D7CB67800410}"/>
          </ac:spMkLst>
        </pc:spChg>
      </pc:sldChg>
      <pc:sldChg chg="modSp add">
        <pc:chgData name="Stephane Aymard" userId="e1c98379-d429-4b28-bac9-28ea25bcbde4" providerId="ADAL" clId="{9E879B7C-F157-48C8-A706-FC5963D91BF0}" dt="2021-09-13T09:09:04.900" v="941" actId="1076"/>
        <pc:sldMkLst>
          <pc:docMk/>
          <pc:sldMk cId="1481869326" sldId="293"/>
        </pc:sldMkLst>
        <pc:spChg chg="mod">
          <ac:chgData name="Stephane Aymard" userId="e1c98379-d429-4b28-bac9-28ea25bcbde4" providerId="ADAL" clId="{9E879B7C-F157-48C8-A706-FC5963D91BF0}" dt="2021-09-13T09:09:04.900" v="941" actId="1076"/>
          <ac:spMkLst>
            <pc:docMk/>
            <pc:sldMk cId="1481869326" sldId="293"/>
            <ac:spMk id="6" creationId="{3ED605F0-C21F-41C6-9AA0-313AEF30F3B4}"/>
          </ac:spMkLst>
        </pc:spChg>
        <pc:spChg chg="mod">
          <ac:chgData name="Stephane Aymard" userId="e1c98379-d429-4b28-bac9-28ea25bcbde4" providerId="ADAL" clId="{9E879B7C-F157-48C8-A706-FC5963D91BF0}" dt="2021-09-13T09:08:32.754" v="926" actId="20577"/>
          <ac:spMkLst>
            <pc:docMk/>
            <pc:sldMk cId="1481869326" sldId="293"/>
            <ac:spMk id="35" creationId="{52FAF55B-1967-4C8D-AA3C-D7CB67800410}"/>
          </ac:spMkLst>
        </pc:spChg>
      </pc:sldChg>
      <pc:sldChg chg="modSp add">
        <pc:chgData name="Stephane Aymard" userId="e1c98379-d429-4b28-bac9-28ea25bcbde4" providerId="ADAL" clId="{9E879B7C-F157-48C8-A706-FC5963D91BF0}" dt="2021-09-13T10:08:59.243" v="2028" actId="20577"/>
        <pc:sldMkLst>
          <pc:docMk/>
          <pc:sldMk cId="3086139127" sldId="294"/>
        </pc:sldMkLst>
        <pc:spChg chg="mod">
          <ac:chgData name="Stephane Aymard" userId="e1c98379-d429-4b28-bac9-28ea25bcbde4" providerId="ADAL" clId="{9E879B7C-F157-48C8-A706-FC5963D91BF0}" dt="2021-09-13T10:08:59.243" v="2028" actId="20577"/>
          <ac:spMkLst>
            <pc:docMk/>
            <pc:sldMk cId="3086139127" sldId="294"/>
            <ac:spMk id="6" creationId="{3ED605F0-C21F-41C6-9AA0-313AEF30F3B4}"/>
          </ac:spMkLst>
        </pc:spChg>
        <pc:spChg chg="mod">
          <ac:chgData name="Stephane Aymard" userId="e1c98379-d429-4b28-bac9-28ea25bcbde4" providerId="ADAL" clId="{9E879B7C-F157-48C8-A706-FC5963D91BF0}" dt="2021-09-13T09:08:41.666" v="932" actId="20577"/>
          <ac:spMkLst>
            <pc:docMk/>
            <pc:sldMk cId="3086139127" sldId="294"/>
            <ac:spMk id="35" creationId="{52FAF55B-1967-4C8D-AA3C-D7CB67800410}"/>
          </ac:spMkLst>
        </pc:spChg>
      </pc:sldChg>
      <pc:sldChg chg="addSp delSp modSp add">
        <pc:chgData name="Stephane Aymard" userId="e1c98379-d429-4b28-bac9-28ea25bcbde4" providerId="ADAL" clId="{9E879B7C-F157-48C8-A706-FC5963D91BF0}" dt="2021-09-14T15:52:06.441" v="2495" actId="14100"/>
        <pc:sldMkLst>
          <pc:docMk/>
          <pc:sldMk cId="567923053" sldId="295"/>
        </pc:sldMkLst>
        <pc:spChg chg="del">
          <ac:chgData name="Stephane Aymard" userId="e1c98379-d429-4b28-bac9-28ea25bcbde4" providerId="ADAL" clId="{9E879B7C-F157-48C8-A706-FC5963D91BF0}" dt="2021-09-13T09:22:40.302" v="1051" actId="478"/>
          <ac:spMkLst>
            <pc:docMk/>
            <pc:sldMk cId="567923053" sldId="295"/>
            <ac:spMk id="6" creationId="{3ED605F0-C21F-41C6-9AA0-313AEF30F3B4}"/>
          </ac:spMkLst>
        </pc:spChg>
        <pc:spChg chg="mod">
          <ac:chgData name="Stephane Aymard" userId="e1c98379-d429-4b28-bac9-28ea25bcbde4" providerId="ADAL" clId="{9E879B7C-F157-48C8-A706-FC5963D91BF0}" dt="2021-09-13T09:23:29.528" v="1071" actId="20577"/>
          <ac:spMkLst>
            <pc:docMk/>
            <pc:sldMk cId="567923053" sldId="295"/>
            <ac:spMk id="35" creationId="{52FAF55B-1967-4C8D-AA3C-D7CB67800410}"/>
          </ac:spMkLst>
        </pc:spChg>
        <pc:picChg chg="add del mod">
          <ac:chgData name="Stephane Aymard" userId="e1c98379-d429-4b28-bac9-28ea25bcbde4" providerId="ADAL" clId="{9E879B7C-F157-48C8-A706-FC5963D91BF0}" dt="2021-09-14T15:52:01.823" v="2492" actId="478"/>
          <ac:picMkLst>
            <pc:docMk/>
            <pc:sldMk cId="567923053" sldId="295"/>
            <ac:picMk id="3" creationId="{9E25DADE-AF6A-4EE5-B960-449945F75242}"/>
          </ac:picMkLst>
        </pc:picChg>
        <pc:picChg chg="add mod">
          <ac:chgData name="Stephane Aymard" userId="e1c98379-d429-4b28-bac9-28ea25bcbde4" providerId="ADAL" clId="{9E879B7C-F157-48C8-A706-FC5963D91BF0}" dt="2021-09-14T15:52:06.441" v="2495" actId="14100"/>
          <ac:picMkLst>
            <pc:docMk/>
            <pc:sldMk cId="567923053" sldId="295"/>
            <ac:picMk id="4" creationId="{7D87452D-8A65-4EC9-9B97-B5B815BFEF46}"/>
          </ac:picMkLst>
        </pc:picChg>
      </pc:sldChg>
      <pc:sldChg chg="addSp delSp modSp add">
        <pc:chgData name="Stephane Aymard" userId="e1c98379-d429-4b28-bac9-28ea25bcbde4" providerId="ADAL" clId="{9E879B7C-F157-48C8-A706-FC5963D91BF0}" dt="2021-09-14T15:52:33.364" v="2499" actId="14100"/>
        <pc:sldMkLst>
          <pc:docMk/>
          <pc:sldMk cId="1362553674" sldId="296"/>
        </pc:sldMkLst>
        <pc:spChg chg="mod">
          <ac:chgData name="Stephane Aymard" userId="e1c98379-d429-4b28-bac9-28ea25bcbde4" providerId="ADAL" clId="{9E879B7C-F157-48C8-A706-FC5963D91BF0}" dt="2021-09-13T09:23:37.377" v="1082" actId="20577"/>
          <ac:spMkLst>
            <pc:docMk/>
            <pc:sldMk cId="1362553674" sldId="296"/>
            <ac:spMk id="35" creationId="{52FAF55B-1967-4C8D-AA3C-D7CB67800410}"/>
          </ac:spMkLst>
        </pc:spChg>
        <pc:picChg chg="add mod">
          <ac:chgData name="Stephane Aymard" userId="e1c98379-d429-4b28-bac9-28ea25bcbde4" providerId="ADAL" clId="{9E879B7C-F157-48C8-A706-FC5963D91BF0}" dt="2021-09-14T15:52:33.364" v="2499" actId="14100"/>
          <ac:picMkLst>
            <pc:docMk/>
            <pc:sldMk cId="1362553674" sldId="296"/>
            <ac:picMk id="3" creationId="{7CD61C6A-0445-4724-A353-2236D36FBA48}"/>
          </ac:picMkLst>
        </pc:picChg>
        <pc:picChg chg="del">
          <ac:chgData name="Stephane Aymard" userId="e1c98379-d429-4b28-bac9-28ea25bcbde4" providerId="ADAL" clId="{9E879B7C-F157-48C8-A706-FC5963D91BF0}" dt="2021-09-13T09:23:10.858" v="1056" actId="478"/>
          <ac:picMkLst>
            <pc:docMk/>
            <pc:sldMk cId="1362553674" sldId="296"/>
            <ac:picMk id="3" creationId="{9E25DADE-AF6A-4EE5-B960-449945F75242}"/>
          </ac:picMkLst>
        </pc:picChg>
        <pc:picChg chg="add del mod">
          <ac:chgData name="Stephane Aymard" userId="e1c98379-d429-4b28-bac9-28ea25bcbde4" providerId="ADAL" clId="{9E879B7C-F157-48C8-A706-FC5963D91BF0}" dt="2021-09-14T15:52:27.025" v="2496" actId="478"/>
          <ac:picMkLst>
            <pc:docMk/>
            <pc:sldMk cId="1362553674" sldId="296"/>
            <ac:picMk id="4" creationId="{6229DD5A-E4BD-4340-A23E-4032E7929EB3}"/>
          </ac:picMkLst>
        </pc:picChg>
      </pc:sldChg>
      <pc:sldChg chg="addSp delSp modSp add">
        <pc:chgData name="Stephane Aymard" userId="e1c98379-d429-4b28-bac9-28ea25bcbde4" providerId="ADAL" clId="{9E879B7C-F157-48C8-A706-FC5963D91BF0}" dt="2021-09-23T09:38:52.195" v="2854" actId="14100"/>
        <pc:sldMkLst>
          <pc:docMk/>
          <pc:sldMk cId="636567762" sldId="297"/>
        </pc:sldMkLst>
        <pc:spChg chg="add mod">
          <ac:chgData name="Stephane Aymard" userId="e1c98379-d429-4b28-bac9-28ea25bcbde4" providerId="ADAL" clId="{9E879B7C-F157-48C8-A706-FC5963D91BF0}" dt="2021-09-23T09:01:23.206" v="2814" actId="2085"/>
          <ac:spMkLst>
            <pc:docMk/>
            <pc:sldMk cId="636567762" sldId="297"/>
            <ac:spMk id="4" creationId="{015C43D0-3334-4A9D-8EF2-BAFD16D58BF1}"/>
          </ac:spMkLst>
        </pc:spChg>
        <pc:spChg chg="add mod">
          <ac:chgData name="Stephane Aymard" userId="e1c98379-d429-4b28-bac9-28ea25bcbde4" providerId="ADAL" clId="{9E879B7C-F157-48C8-A706-FC5963D91BF0}" dt="2021-09-13T09:24:49" v="1140" actId="20577"/>
          <ac:spMkLst>
            <pc:docMk/>
            <pc:sldMk cId="636567762" sldId="297"/>
            <ac:spMk id="6" creationId="{E864685B-F4B8-4A7B-A5B1-3331BEB7B534}"/>
          </ac:spMkLst>
        </pc:spChg>
        <pc:spChg chg="add mod">
          <ac:chgData name="Stephane Aymard" userId="e1c98379-d429-4b28-bac9-28ea25bcbde4" providerId="ADAL" clId="{9E879B7C-F157-48C8-A706-FC5963D91BF0}" dt="2021-09-23T09:38:52.195" v="2854" actId="14100"/>
          <ac:spMkLst>
            <pc:docMk/>
            <pc:sldMk cId="636567762" sldId="297"/>
            <ac:spMk id="7" creationId="{4459CBA8-4EEB-4AA4-B071-6D1C7ABDA8C3}"/>
          </ac:spMkLst>
        </pc:spChg>
        <pc:spChg chg="mod">
          <ac:chgData name="Stephane Aymard" userId="e1c98379-d429-4b28-bac9-28ea25bcbde4" providerId="ADAL" clId="{9E879B7C-F157-48C8-A706-FC5963D91BF0}" dt="2021-09-13T09:23:46.030" v="1088" actId="20577"/>
          <ac:spMkLst>
            <pc:docMk/>
            <pc:sldMk cId="636567762" sldId="297"/>
            <ac:spMk id="35" creationId="{52FAF55B-1967-4C8D-AA3C-D7CB67800410}"/>
          </ac:spMkLst>
        </pc:spChg>
        <pc:picChg chg="add mod">
          <ac:chgData name="Stephane Aymard" userId="e1c98379-d429-4b28-bac9-28ea25bcbde4" providerId="ADAL" clId="{9E879B7C-F157-48C8-A706-FC5963D91BF0}" dt="2021-09-13T09:24:13.693" v="1093" actId="1076"/>
          <ac:picMkLst>
            <pc:docMk/>
            <pc:sldMk cId="636567762" sldId="297"/>
            <ac:picMk id="3" creationId="{1A6B9714-63A2-4A99-BA53-7555EFA39C8B}"/>
          </ac:picMkLst>
        </pc:picChg>
        <pc:picChg chg="del">
          <ac:chgData name="Stephane Aymard" userId="e1c98379-d429-4b28-bac9-28ea25bcbde4" providerId="ADAL" clId="{9E879B7C-F157-48C8-A706-FC5963D91BF0}" dt="2021-09-13T09:23:47.330" v="1089" actId="478"/>
          <ac:picMkLst>
            <pc:docMk/>
            <pc:sldMk cId="636567762" sldId="297"/>
            <ac:picMk id="4" creationId="{6229DD5A-E4BD-4340-A23E-4032E7929EB3}"/>
          </ac:picMkLst>
        </pc:picChg>
      </pc:sldChg>
      <pc:sldChg chg="addSp delSp modSp add">
        <pc:chgData name="Stephane Aymard" userId="e1c98379-d429-4b28-bac9-28ea25bcbde4" providerId="ADAL" clId="{9E879B7C-F157-48C8-A706-FC5963D91BF0}" dt="2021-09-13T09:25:21.460" v="1146" actId="1076"/>
        <pc:sldMkLst>
          <pc:docMk/>
          <pc:sldMk cId="4056128909" sldId="298"/>
        </pc:sldMkLst>
        <pc:spChg chg="del">
          <ac:chgData name="Stephane Aymard" userId="e1c98379-d429-4b28-bac9-28ea25bcbde4" providerId="ADAL" clId="{9E879B7C-F157-48C8-A706-FC5963D91BF0}" dt="2021-09-13T09:25:16.213" v="1143" actId="478"/>
          <ac:spMkLst>
            <pc:docMk/>
            <pc:sldMk cId="4056128909" sldId="298"/>
            <ac:spMk id="6" creationId="{E864685B-F4B8-4A7B-A5B1-3331BEB7B534}"/>
          </ac:spMkLst>
        </pc:spChg>
        <pc:picChg chg="del">
          <ac:chgData name="Stephane Aymard" userId="e1c98379-d429-4b28-bac9-28ea25bcbde4" providerId="ADAL" clId="{9E879B7C-F157-48C8-A706-FC5963D91BF0}" dt="2021-09-13T09:25:14.531" v="1142" actId="478"/>
          <ac:picMkLst>
            <pc:docMk/>
            <pc:sldMk cId="4056128909" sldId="298"/>
            <ac:picMk id="3" creationId="{1A6B9714-63A2-4A99-BA53-7555EFA39C8B}"/>
          </ac:picMkLst>
        </pc:picChg>
        <pc:picChg chg="add mod">
          <ac:chgData name="Stephane Aymard" userId="e1c98379-d429-4b28-bac9-28ea25bcbde4" providerId="ADAL" clId="{9E879B7C-F157-48C8-A706-FC5963D91BF0}" dt="2021-09-13T09:25:21.460" v="1146" actId="1076"/>
          <ac:picMkLst>
            <pc:docMk/>
            <pc:sldMk cId="4056128909" sldId="298"/>
            <ac:picMk id="4" creationId="{75FAC1E7-C508-4656-BA52-0858A2A7FB88}"/>
          </ac:picMkLst>
        </pc:picChg>
      </pc:sldChg>
      <pc:sldChg chg="addSp delSp modSp add">
        <pc:chgData name="Stephane Aymard" userId="e1c98379-d429-4b28-bac9-28ea25bcbde4" providerId="ADAL" clId="{9E879B7C-F157-48C8-A706-FC5963D91BF0}" dt="2021-09-13T09:25:49.374" v="1151" actId="14100"/>
        <pc:sldMkLst>
          <pc:docMk/>
          <pc:sldMk cId="1104582949" sldId="299"/>
        </pc:sldMkLst>
        <pc:picChg chg="add mod">
          <ac:chgData name="Stephane Aymard" userId="e1c98379-d429-4b28-bac9-28ea25bcbde4" providerId="ADAL" clId="{9E879B7C-F157-48C8-A706-FC5963D91BF0}" dt="2021-09-13T09:25:49.374" v="1151" actId="14100"/>
          <ac:picMkLst>
            <pc:docMk/>
            <pc:sldMk cId="1104582949" sldId="299"/>
            <ac:picMk id="3" creationId="{C2775DEE-25B8-43BB-89C6-B75C2CF493C8}"/>
          </ac:picMkLst>
        </pc:picChg>
        <pc:picChg chg="del">
          <ac:chgData name="Stephane Aymard" userId="e1c98379-d429-4b28-bac9-28ea25bcbde4" providerId="ADAL" clId="{9E879B7C-F157-48C8-A706-FC5963D91BF0}" dt="2021-09-13T09:25:26.823" v="1148" actId="478"/>
          <ac:picMkLst>
            <pc:docMk/>
            <pc:sldMk cId="1104582949" sldId="299"/>
            <ac:picMk id="4" creationId="{75FAC1E7-C508-4656-BA52-0858A2A7FB88}"/>
          </ac:picMkLst>
        </pc:picChg>
      </pc:sldChg>
      <pc:sldChg chg="modSp add ord">
        <pc:chgData name="Stephane Aymard" userId="e1c98379-d429-4b28-bac9-28ea25bcbde4" providerId="ADAL" clId="{9E879B7C-F157-48C8-A706-FC5963D91BF0}" dt="2021-09-13T09:29:43.331" v="1319" actId="5793"/>
        <pc:sldMkLst>
          <pc:docMk/>
          <pc:sldMk cId="3328273584" sldId="300"/>
        </pc:sldMkLst>
        <pc:spChg chg="mod">
          <ac:chgData name="Stephane Aymard" userId="e1c98379-d429-4b28-bac9-28ea25bcbde4" providerId="ADAL" clId="{9E879B7C-F157-48C8-A706-FC5963D91BF0}" dt="2021-09-13T09:29:43.331" v="1319" actId="5793"/>
          <ac:spMkLst>
            <pc:docMk/>
            <pc:sldMk cId="3328273584" sldId="300"/>
            <ac:spMk id="6" creationId="{3ED605F0-C21F-41C6-9AA0-313AEF30F3B4}"/>
          </ac:spMkLst>
        </pc:spChg>
        <pc:spChg chg="mod">
          <ac:chgData name="Stephane Aymard" userId="e1c98379-d429-4b28-bac9-28ea25bcbde4" providerId="ADAL" clId="{9E879B7C-F157-48C8-A706-FC5963D91BF0}" dt="2021-09-13T09:28:06.963" v="1240" actId="20577"/>
          <ac:spMkLst>
            <pc:docMk/>
            <pc:sldMk cId="3328273584" sldId="300"/>
            <ac:spMk id="35" creationId="{52FAF55B-1967-4C8D-AA3C-D7CB67800410}"/>
          </ac:spMkLst>
        </pc:spChg>
      </pc:sldChg>
      <pc:sldChg chg="modSp add">
        <pc:chgData name="Stephane Aymard" userId="e1c98379-d429-4b28-bac9-28ea25bcbde4" providerId="ADAL" clId="{9E879B7C-F157-48C8-A706-FC5963D91BF0}" dt="2021-09-13T09:35:21.983" v="1520" actId="1076"/>
        <pc:sldMkLst>
          <pc:docMk/>
          <pc:sldMk cId="3757340046" sldId="301"/>
        </pc:sldMkLst>
        <pc:spChg chg="mod">
          <ac:chgData name="Stephane Aymard" userId="e1c98379-d429-4b28-bac9-28ea25bcbde4" providerId="ADAL" clId="{9E879B7C-F157-48C8-A706-FC5963D91BF0}" dt="2021-09-13T09:35:21.983" v="1520" actId="1076"/>
          <ac:spMkLst>
            <pc:docMk/>
            <pc:sldMk cId="3757340046" sldId="301"/>
            <ac:spMk id="6" creationId="{3ED605F0-C21F-41C6-9AA0-313AEF30F3B4}"/>
          </ac:spMkLst>
        </pc:spChg>
        <pc:spChg chg="mod">
          <ac:chgData name="Stephane Aymard" userId="e1c98379-d429-4b28-bac9-28ea25bcbde4" providerId="ADAL" clId="{9E879B7C-F157-48C8-A706-FC5963D91BF0}" dt="2021-09-13T09:31:05.193" v="1478" actId="20577"/>
          <ac:spMkLst>
            <pc:docMk/>
            <pc:sldMk cId="3757340046" sldId="301"/>
            <ac:spMk id="35" creationId="{52FAF55B-1967-4C8D-AA3C-D7CB67800410}"/>
          </ac:spMkLst>
        </pc:spChg>
      </pc:sldChg>
      <pc:sldChg chg="addSp delSp modSp add">
        <pc:chgData name="Stephane Aymard" userId="e1c98379-d429-4b28-bac9-28ea25bcbde4" providerId="ADAL" clId="{9E879B7C-F157-48C8-A706-FC5963D91BF0}" dt="2021-09-13T09:33:24.405" v="1517" actId="732"/>
        <pc:sldMkLst>
          <pc:docMk/>
          <pc:sldMk cId="656981829" sldId="302"/>
        </pc:sldMkLst>
        <pc:spChg chg="add mod">
          <ac:chgData name="Stephane Aymard" userId="e1c98379-d429-4b28-bac9-28ea25bcbde4" providerId="ADAL" clId="{9E879B7C-F157-48C8-A706-FC5963D91BF0}" dt="2021-09-13T09:33:01.847" v="1512" actId="2085"/>
          <ac:spMkLst>
            <pc:docMk/>
            <pc:sldMk cId="656981829" sldId="302"/>
            <ac:spMk id="4" creationId="{37786F78-6FA1-4B1B-8471-A053648B7807}"/>
          </ac:spMkLst>
        </pc:spChg>
        <pc:spChg chg="del">
          <ac:chgData name="Stephane Aymard" userId="e1c98379-d429-4b28-bac9-28ea25bcbde4" providerId="ADAL" clId="{9E879B7C-F157-48C8-A706-FC5963D91BF0}" dt="2021-09-13T09:32:17.473" v="1502" actId="478"/>
          <ac:spMkLst>
            <pc:docMk/>
            <pc:sldMk cId="656981829" sldId="302"/>
            <ac:spMk id="6" creationId="{3ED605F0-C21F-41C6-9AA0-313AEF30F3B4}"/>
          </ac:spMkLst>
        </pc:spChg>
        <pc:spChg chg="add mod">
          <ac:chgData name="Stephane Aymard" userId="e1c98379-d429-4b28-bac9-28ea25bcbde4" providerId="ADAL" clId="{9E879B7C-F157-48C8-A706-FC5963D91BF0}" dt="2021-09-13T09:33:15.427" v="1516" actId="14100"/>
          <ac:spMkLst>
            <pc:docMk/>
            <pc:sldMk cId="656981829" sldId="302"/>
            <ac:spMk id="7" creationId="{4FEC467A-77F5-4845-A3B7-15A44C2D629A}"/>
          </ac:spMkLst>
        </pc:spChg>
        <pc:spChg chg="del">
          <ac:chgData name="Stephane Aymard" userId="e1c98379-d429-4b28-bac9-28ea25bcbde4" providerId="ADAL" clId="{9E879B7C-F157-48C8-A706-FC5963D91BF0}" dt="2021-09-13T09:32:25.918" v="1505" actId="478"/>
          <ac:spMkLst>
            <pc:docMk/>
            <pc:sldMk cId="656981829" sldId="302"/>
            <ac:spMk id="35" creationId="{52FAF55B-1967-4C8D-AA3C-D7CB67800410}"/>
          </ac:spMkLst>
        </pc:spChg>
        <pc:picChg chg="add mod modCrop">
          <ac:chgData name="Stephane Aymard" userId="e1c98379-d429-4b28-bac9-28ea25bcbde4" providerId="ADAL" clId="{9E879B7C-F157-48C8-A706-FC5963D91BF0}" dt="2021-09-13T09:33:24.405" v="1517" actId="732"/>
          <ac:picMkLst>
            <pc:docMk/>
            <pc:sldMk cId="656981829" sldId="302"/>
            <ac:picMk id="3" creationId="{DB485708-DF3E-41FD-BFCE-F08EF34B91B0}"/>
          </ac:picMkLst>
        </pc:picChg>
      </pc:sldChg>
      <pc:sldChg chg="addSp delSp modSp add">
        <pc:chgData name="Stephane Aymard" userId="e1c98379-d429-4b28-bac9-28ea25bcbde4" providerId="ADAL" clId="{9E879B7C-F157-48C8-A706-FC5963D91BF0}" dt="2021-09-16T09:02:00.785" v="2621" actId="14100"/>
        <pc:sldMkLst>
          <pc:docMk/>
          <pc:sldMk cId="2560380146" sldId="303"/>
        </pc:sldMkLst>
        <pc:spChg chg="del mod">
          <ac:chgData name="Stephane Aymard" userId="e1c98379-d429-4b28-bac9-28ea25bcbde4" providerId="ADAL" clId="{9E879B7C-F157-48C8-A706-FC5963D91BF0}" dt="2021-09-13T09:35:41.201" v="1566"/>
          <ac:spMkLst>
            <pc:docMk/>
            <pc:sldMk cId="2560380146" sldId="303"/>
            <ac:spMk id="6" creationId="{3ED605F0-C21F-41C6-9AA0-313AEF30F3B4}"/>
          </ac:spMkLst>
        </pc:spChg>
        <pc:spChg chg="mod">
          <ac:chgData name="Stephane Aymard" userId="e1c98379-d429-4b28-bac9-28ea25bcbde4" providerId="ADAL" clId="{9E879B7C-F157-48C8-A706-FC5963D91BF0}" dt="2021-09-13T09:35:40.219" v="1564" actId="20577"/>
          <ac:spMkLst>
            <pc:docMk/>
            <pc:sldMk cId="2560380146" sldId="303"/>
            <ac:spMk id="35" creationId="{52FAF55B-1967-4C8D-AA3C-D7CB67800410}"/>
          </ac:spMkLst>
        </pc:spChg>
        <pc:picChg chg="add del mod">
          <ac:chgData name="Stephane Aymard" userId="e1c98379-d429-4b28-bac9-28ea25bcbde4" providerId="ADAL" clId="{9E879B7C-F157-48C8-A706-FC5963D91BF0}" dt="2021-09-16T09:00:25.632" v="2609" actId="478"/>
          <ac:picMkLst>
            <pc:docMk/>
            <pc:sldMk cId="2560380146" sldId="303"/>
            <ac:picMk id="3" creationId="{6B29C57B-DAF0-443E-BAF0-B72F2FD0EA5B}"/>
          </ac:picMkLst>
        </pc:picChg>
        <pc:picChg chg="add del mod">
          <ac:chgData name="Stephane Aymard" userId="e1c98379-d429-4b28-bac9-28ea25bcbde4" providerId="ADAL" clId="{9E879B7C-F157-48C8-A706-FC5963D91BF0}" dt="2021-09-16T09:01:55.495" v="2618" actId="478"/>
          <ac:picMkLst>
            <pc:docMk/>
            <pc:sldMk cId="2560380146" sldId="303"/>
            <ac:picMk id="4" creationId="{CEE4A025-32BA-4D29-B879-0BBCA9AED2D2}"/>
          </ac:picMkLst>
        </pc:picChg>
        <pc:picChg chg="add mod">
          <ac:chgData name="Stephane Aymard" userId="e1c98379-d429-4b28-bac9-28ea25bcbde4" providerId="ADAL" clId="{9E879B7C-F157-48C8-A706-FC5963D91BF0}" dt="2021-09-13T09:39:03.666" v="1579" actId="1076"/>
          <ac:picMkLst>
            <pc:docMk/>
            <pc:sldMk cId="2560380146" sldId="303"/>
            <ac:picMk id="5" creationId="{CA8CA372-E0EF-45AC-9361-22F996CCB0E6}"/>
          </ac:picMkLst>
        </pc:picChg>
        <pc:picChg chg="add mod">
          <ac:chgData name="Stephane Aymard" userId="e1c98379-d429-4b28-bac9-28ea25bcbde4" providerId="ADAL" clId="{9E879B7C-F157-48C8-A706-FC5963D91BF0}" dt="2021-09-16T09:02:00.785" v="2621" actId="14100"/>
          <ac:picMkLst>
            <pc:docMk/>
            <pc:sldMk cId="2560380146" sldId="303"/>
            <ac:picMk id="6" creationId="{B561D189-BD9E-4B5D-932D-C3B6C939E457}"/>
          </ac:picMkLst>
        </pc:picChg>
      </pc:sldChg>
      <pc:sldChg chg="addSp delSp modSp add">
        <pc:chgData name="Stephane Aymard" userId="e1c98379-d429-4b28-bac9-28ea25bcbde4" providerId="ADAL" clId="{9E879B7C-F157-48C8-A706-FC5963D91BF0}" dt="2021-09-16T09:03:01.229" v="2631" actId="478"/>
        <pc:sldMkLst>
          <pc:docMk/>
          <pc:sldMk cId="1788377043" sldId="304"/>
        </pc:sldMkLst>
        <pc:spChg chg="mod">
          <ac:chgData name="Stephane Aymard" userId="e1c98379-d429-4b28-bac9-28ea25bcbde4" providerId="ADAL" clId="{9E879B7C-F157-48C8-A706-FC5963D91BF0}" dt="2021-09-16T09:02:56.091" v="2626" actId="1076"/>
          <ac:spMkLst>
            <pc:docMk/>
            <pc:sldMk cId="1788377043" sldId="304"/>
            <ac:spMk id="2" creationId="{4B9CCCEA-A6FF-40BB-BAE9-B9E43F05CE19}"/>
          </ac:spMkLst>
        </pc:spChg>
        <pc:spChg chg="add del mod">
          <ac:chgData name="Stephane Aymard" userId="e1c98379-d429-4b28-bac9-28ea25bcbde4" providerId="ADAL" clId="{9E879B7C-F157-48C8-A706-FC5963D91BF0}" dt="2021-09-16T09:02:57.968" v="2627" actId="478"/>
          <ac:spMkLst>
            <pc:docMk/>
            <pc:sldMk cId="1788377043" sldId="304"/>
            <ac:spMk id="3" creationId="{216D19AD-3703-4FC2-93C0-2B717401C334}"/>
          </ac:spMkLst>
        </pc:spChg>
        <pc:spChg chg="add del mod">
          <ac:chgData name="Stephane Aymard" userId="e1c98379-d429-4b28-bac9-28ea25bcbde4" providerId="ADAL" clId="{9E879B7C-F157-48C8-A706-FC5963D91BF0}" dt="2021-09-16T09:02:58.855" v="2628" actId="478"/>
          <ac:spMkLst>
            <pc:docMk/>
            <pc:sldMk cId="1788377043" sldId="304"/>
            <ac:spMk id="7" creationId="{3F80F035-C0BA-4A87-8F39-7CDF5384654A}"/>
          </ac:spMkLst>
        </pc:spChg>
        <pc:spChg chg="add del mod">
          <ac:chgData name="Stephane Aymard" userId="e1c98379-d429-4b28-bac9-28ea25bcbde4" providerId="ADAL" clId="{9E879B7C-F157-48C8-A706-FC5963D91BF0}" dt="2021-09-16T09:02:59.470" v="2629" actId="478"/>
          <ac:spMkLst>
            <pc:docMk/>
            <pc:sldMk cId="1788377043" sldId="304"/>
            <ac:spMk id="8" creationId="{86236FFB-DF81-44E2-8008-50141EABB68A}"/>
          </ac:spMkLst>
        </pc:spChg>
        <pc:spChg chg="add del mod">
          <ac:chgData name="Stephane Aymard" userId="e1c98379-d429-4b28-bac9-28ea25bcbde4" providerId="ADAL" clId="{9E879B7C-F157-48C8-A706-FC5963D91BF0}" dt="2021-09-16T09:03:00.471" v="2630" actId="478"/>
          <ac:spMkLst>
            <pc:docMk/>
            <pc:sldMk cId="1788377043" sldId="304"/>
            <ac:spMk id="9" creationId="{AB9A80FF-A230-43E8-A5E3-52FA5A989C06}"/>
          </ac:spMkLst>
        </pc:spChg>
        <pc:spChg chg="add del mod">
          <ac:chgData name="Stephane Aymard" userId="e1c98379-d429-4b28-bac9-28ea25bcbde4" providerId="ADAL" clId="{9E879B7C-F157-48C8-A706-FC5963D91BF0}" dt="2021-09-16T09:03:01.229" v="2631" actId="478"/>
          <ac:spMkLst>
            <pc:docMk/>
            <pc:sldMk cId="1788377043" sldId="304"/>
            <ac:spMk id="10" creationId="{C54AC494-E443-45ED-83CF-EF9117F4A211}"/>
          </ac:spMkLst>
        </pc:spChg>
        <pc:picChg chg="del">
          <ac:chgData name="Stephane Aymard" userId="e1c98379-d429-4b28-bac9-28ea25bcbde4" providerId="ADAL" clId="{9E879B7C-F157-48C8-A706-FC5963D91BF0}" dt="2021-09-13T09:37:46.738" v="1572" actId="478"/>
          <ac:picMkLst>
            <pc:docMk/>
            <pc:sldMk cId="1788377043" sldId="304"/>
            <ac:picMk id="3" creationId="{6B29C57B-DAF0-443E-BAF0-B72F2FD0EA5B}"/>
          </ac:picMkLst>
        </pc:picChg>
        <pc:picChg chg="add del mod">
          <ac:chgData name="Stephane Aymard" userId="e1c98379-d429-4b28-bac9-28ea25bcbde4" providerId="ADAL" clId="{9E879B7C-F157-48C8-A706-FC5963D91BF0}" dt="2021-09-16T09:02:47.838" v="2622" actId="478"/>
          <ac:picMkLst>
            <pc:docMk/>
            <pc:sldMk cId="1788377043" sldId="304"/>
            <ac:picMk id="4" creationId="{ADCA7FE3-03E1-422A-BF83-2E97E9FE76F6}"/>
          </ac:picMkLst>
        </pc:picChg>
        <pc:picChg chg="add mod">
          <ac:chgData name="Stephane Aymard" userId="e1c98379-d429-4b28-bac9-28ea25bcbde4" providerId="ADAL" clId="{9E879B7C-F157-48C8-A706-FC5963D91BF0}" dt="2021-09-16T09:02:54.468" v="2625" actId="14100"/>
          <ac:picMkLst>
            <pc:docMk/>
            <pc:sldMk cId="1788377043" sldId="304"/>
            <ac:picMk id="5" creationId="{80DF9586-E5FC-4EE5-9F85-0534B0464175}"/>
          </ac:picMkLst>
        </pc:picChg>
        <pc:picChg chg="add mod">
          <ac:chgData name="Stephane Aymard" userId="e1c98379-d429-4b28-bac9-28ea25bcbde4" providerId="ADAL" clId="{9E879B7C-F157-48C8-A706-FC5963D91BF0}" dt="2021-09-13T09:38:58.435" v="1577" actId="1076"/>
          <ac:picMkLst>
            <pc:docMk/>
            <pc:sldMk cId="1788377043" sldId="304"/>
            <ac:picMk id="6" creationId="{3A974F85-7AEF-4245-BEAB-567630A83B09}"/>
          </ac:picMkLst>
        </pc:picChg>
      </pc:sldChg>
      <pc:sldChg chg="addSp delSp modSp add">
        <pc:chgData name="Stephane Aymard" userId="e1c98379-d429-4b28-bac9-28ea25bcbde4" providerId="ADAL" clId="{9E879B7C-F157-48C8-A706-FC5963D91BF0}" dt="2021-09-16T09:00:49.583" v="2617" actId="14100"/>
        <pc:sldMkLst>
          <pc:docMk/>
          <pc:sldMk cId="381795516" sldId="305"/>
        </pc:sldMkLst>
        <pc:spChg chg="mod">
          <ac:chgData name="Stephane Aymard" userId="e1c98379-d429-4b28-bac9-28ea25bcbde4" providerId="ADAL" clId="{9E879B7C-F157-48C8-A706-FC5963D91BF0}" dt="2021-09-13T09:39:15.528" v="1594" actId="20577"/>
          <ac:spMkLst>
            <pc:docMk/>
            <pc:sldMk cId="381795516" sldId="305"/>
            <ac:spMk id="35" creationId="{52FAF55B-1967-4C8D-AA3C-D7CB67800410}"/>
          </ac:spMkLst>
        </pc:spChg>
        <pc:picChg chg="add del mod">
          <ac:chgData name="Stephane Aymard" userId="e1c98379-d429-4b28-bac9-28ea25bcbde4" providerId="ADAL" clId="{9E879B7C-F157-48C8-A706-FC5963D91BF0}" dt="2021-09-16T09:00:37.456" v="2612" actId="478"/>
          <ac:picMkLst>
            <pc:docMk/>
            <pc:sldMk cId="381795516" sldId="305"/>
            <ac:picMk id="3" creationId="{5D50C968-9AE1-42E3-8C4A-723A8B5922F0}"/>
          </ac:picMkLst>
        </pc:picChg>
        <pc:picChg chg="add mod">
          <ac:chgData name="Stephane Aymard" userId="e1c98379-d429-4b28-bac9-28ea25bcbde4" providerId="ADAL" clId="{9E879B7C-F157-48C8-A706-FC5963D91BF0}" dt="2021-09-16T09:00:49.583" v="2617" actId="14100"/>
          <ac:picMkLst>
            <pc:docMk/>
            <pc:sldMk cId="381795516" sldId="305"/>
            <ac:picMk id="4" creationId="{16D58B37-CF4E-4394-B0E3-4414E1B8D789}"/>
          </ac:picMkLst>
        </pc:picChg>
        <pc:picChg chg="del">
          <ac:chgData name="Stephane Aymard" userId="e1c98379-d429-4b28-bac9-28ea25bcbde4" providerId="ADAL" clId="{9E879B7C-F157-48C8-A706-FC5963D91BF0}" dt="2021-09-13T09:41:48.894" v="1596" actId="478"/>
          <ac:picMkLst>
            <pc:docMk/>
            <pc:sldMk cId="381795516" sldId="305"/>
            <ac:picMk id="4" creationId="{ADCA7FE3-03E1-422A-BF83-2E97E9FE76F6}"/>
          </ac:picMkLst>
        </pc:picChg>
        <pc:picChg chg="del">
          <ac:chgData name="Stephane Aymard" userId="e1c98379-d429-4b28-bac9-28ea25bcbde4" providerId="ADAL" clId="{9E879B7C-F157-48C8-A706-FC5963D91BF0}" dt="2021-09-13T09:39:19.172" v="1595" actId="478"/>
          <ac:picMkLst>
            <pc:docMk/>
            <pc:sldMk cId="381795516" sldId="305"/>
            <ac:picMk id="6" creationId="{3A974F85-7AEF-4245-BEAB-567630A83B09}"/>
          </ac:picMkLst>
        </pc:picChg>
        <pc:picChg chg="add mod">
          <ac:chgData name="Stephane Aymard" userId="e1c98379-d429-4b28-bac9-28ea25bcbde4" providerId="ADAL" clId="{9E879B7C-F157-48C8-A706-FC5963D91BF0}" dt="2021-09-13T09:46:20.460" v="1601" actId="1076"/>
          <ac:picMkLst>
            <pc:docMk/>
            <pc:sldMk cId="381795516" sldId="305"/>
            <ac:picMk id="2050" creationId="{C55317B8-0E91-4326-BB0F-2BD0F55CECAD}"/>
          </ac:picMkLst>
        </pc:picChg>
      </pc:sldChg>
      <pc:sldChg chg="addSp delSp modSp add">
        <pc:chgData name="Stephane Aymard" userId="e1c98379-d429-4b28-bac9-28ea25bcbde4" providerId="ADAL" clId="{9E879B7C-F157-48C8-A706-FC5963D91BF0}" dt="2021-09-13T09:53:35.644" v="1666" actId="20577"/>
        <pc:sldMkLst>
          <pc:docMk/>
          <pc:sldMk cId="3433352585" sldId="307"/>
        </pc:sldMkLst>
        <pc:spChg chg="mod">
          <ac:chgData name="Stephane Aymard" userId="e1c98379-d429-4b28-bac9-28ea25bcbde4" providerId="ADAL" clId="{9E879B7C-F157-48C8-A706-FC5963D91BF0}" dt="2021-09-13T09:53:35.644" v="1666" actId="20577"/>
          <ac:spMkLst>
            <pc:docMk/>
            <pc:sldMk cId="3433352585" sldId="307"/>
            <ac:spMk id="35" creationId="{52FAF55B-1967-4C8D-AA3C-D7CB67800410}"/>
          </ac:spMkLst>
        </pc:spChg>
        <pc:picChg chg="del">
          <ac:chgData name="Stephane Aymard" userId="e1c98379-d429-4b28-bac9-28ea25bcbde4" providerId="ADAL" clId="{9E879B7C-F157-48C8-A706-FC5963D91BF0}" dt="2021-09-13T09:53:11.593" v="1611" actId="478"/>
          <ac:picMkLst>
            <pc:docMk/>
            <pc:sldMk cId="3433352585" sldId="307"/>
            <ac:picMk id="4" creationId="{55FCFE28-116E-4B89-8B5A-BDC4F9178F9C}"/>
          </ac:picMkLst>
        </pc:picChg>
        <pc:picChg chg="del">
          <ac:chgData name="Stephane Aymard" userId="e1c98379-d429-4b28-bac9-28ea25bcbde4" providerId="ADAL" clId="{9E879B7C-F157-48C8-A706-FC5963D91BF0}" dt="2021-09-13T09:53:15.080" v="1613" actId="478"/>
          <ac:picMkLst>
            <pc:docMk/>
            <pc:sldMk cId="3433352585" sldId="307"/>
            <ac:picMk id="7" creationId="{D87F6B32-1714-4AD6-ACBB-50C4B1E5A844}"/>
          </ac:picMkLst>
        </pc:picChg>
        <pc:picChg chg="add">
          <ac:chgData name="Stephane Aymard" userId="e1c98379-d429-4b28-bac9-28ea25bcbde4" providerId="ADAL" clId="{9E879B7C-F157-48C8-A706-FC5963D91BF0}" dt="2021-09-13T09:53:12.950" v="1612"/>
          <ac:picMkLst>
            <pc:docMk/>
            <pc:sldMk cId="3433352585" sldId="307"/>
            <ac:picMk id="8" creationId="{0567D882-5071-4818-A4BE-62382CC0C7E0}"/>
          </ac:picMkLst>
        </pc:picChg>
        <pc:picChg chg="del">
          <ac:chgData name="Stephane Aymard" userId="e1c98379-d429-4b28-bac9-28ea25bcbde4" providerId="ADAL" clId="{9E879B7C-F157-48C8-A706-FC5963D91BF0}" dt="2021-09-13T09:53:15.925" v="1614" actId="478"/>
          <ac:picMkLst>
            <pc:docMk/>
            <pc:sldMk cId="3433352585" sldId="307"/>
            <ac:picMk id="2050" creationId="{C55317B8-0E91-4326-BB0F-2BD0F55CECAD}"/>
          </ac:picMkLst>
        </pc:picChg>
      </pc:sldChg>
      <pc:sldChg chg="modSp add ord">
        <pc:chgData name="Stephane Aymard" userId="e1c98379-d429-4b28-bac9-28ea25bcbde4" providerId="ADAL" clId="{9E879B7C-F157-48C8-A706-FC5963D91BF0}" dt="2021-09-13T09:57:59.315" v="1772" actId="20577"/>
        <pc:sldMkLst>
          <pc:docMk/>
          <pc:sldMk cId="3115521891" sldId="309"/>
        </pc:sldMkLst>
        <pc:spChg chg="mod">
          <ac:chgData name="Stephane Aymard" userId="e1c98379-d429-4b28-bac9-28ea25bcbde4" providerId="ADAL" clId="{9E879B7C-F157-48C8-A706-FC5963D91BF0}" dt="2021-09-13T09:57:59.315" v="1772" actId="20577"/>
          <ac:spMkLst>
            <pc:docMk/>
            <pc:sldMk cId="3115521891" sldId="309"/>
            <ac:spMk id="6" creationId="{3ED605F0-C21F-41C6-9AA0-313AEF30F3B4}"/>
          </ac:spMkLst>
        </pc:spChg>
        <pc:spChg chg="mod">
          <ac:chgData name="Stephane Aymard" userId="e1c98379-d429-4b28-bac9-28ea25bcbde4" providerId="ADAL" clId="{9E879B7C-F157-48C8-A706-FC5963D91BF0}" dt="2021-09-13T09:57:55.603" v="1770" actId="20577"/>
          <ac:spMkLst>
            <pc:docMk/>
            <pc:sldMk cId="3115521891" sldId="309"/>
            <ac:spMk id="35" creationId="{52FAF55B-1967-4C8D-AA3C-D7CB67800410}"/>
          </ac:spMkLst>
        </pc:spChg>
      </pc:sldChg>
      <pc:sldChg chg="modSp add">
        <pc:chgData name="Stephane Aymard" userId="e1c98379-d429-4b28-bac9-28ea25bcbde4" providerId="ADAL" clId="{9E879B7C-F157-48C8-A706-FC5963D91BF0}" dt="2021-09-13T09:59:56.059" v="1852" actId="1076"/>
        <pc:sldMkLst>
          <pc:docMk/>
          <pc:sldMk cId="314797708" sldId="310"/>
        </pc:sldMkLst>
        <pc:spChg chg="mod">
          <ac:chgData name="Stephane Aymard" userId="e1c98379-d429-4b28-bac9-28ea25bcbde4" providerId="ADAL" clId="{9E879B7C-F157-48C8-A706-FC5963D91BF0}" dt="2021-09-13T09:59:56.059" v="1852" actId="1076"/>
          <ac:spMkLst>
            <pc:docMk/>
            <pc:sldMk cId="314797708" sldId="310"/>
            <ac:spMk id="6" creationId="{3ED605F0-C21F-41C6-9AA0-313AEF30F3B4}"/>
          </ac:spMkLst>
        </pc:spChg>
        <pc:spChg chg="mod">
          <ac:chgData name="Stephane Aymard" userId="e1c98379-d429-4b28-bac9-28ea25bcbde4" providerId="ADAL" clId="{9E879B7C-F157-48C8-A706-FC5963D91BF0}" dt="2021-09-13T09:58:28.247" v="1812" actId="20577"/>
          <ac:spMkLst>
            <pc:docMk/>
            <pc:sldMk cId="314797708" sldId="310"/>
            <ac:spMk id="35" creationId="{52FAF55B-1967-4C8D-AA3C-D7CB67800410}"/>
          </ac:spMkLst>
        </pc:spChg>
      </pc:sldChg>
      <pc:sldChg chg="addSp delSp modSp add">
        <pc:chgData name="Stephane Aymard" userId="e1c98379-d429-4b28-bac9-28ea25bcbde4" providerId="ADAL" clId="{9E879B7C-F157-48C8-A706-FC5963D91BF0}" dt="2021-09-13T10:01:09.671" v="1927" actId="14100"/>
        <pc:sldMkLst>
          <pc:docMk/>
          <pc:sldMk cId="542909347" sldId="311"/>
        </pc:sldMkLst>
        <pc:spChg chg="del">
          <ac:chgData name="Stephane Aymard" userId="e1c98379-d429-4b28-bac9-28ea25bcbde4" providerId="ADAL" clId="{9E879B7C-F157-48C8-A706-FC5963D91BF0}" dt="2021-09-13T10:00:13.204" v="1854" actId="478"/>
          <ac:spMkLst>
            <pc:docMk/>
            <pc:sldMk cId="542909347" sldId="311"/>
            <ac:spMk id="6" creationId="{3ED605F0-C21F-41C6-9AA0-313AEF30F3B4}"/>
          </ac:spMkLst>
        </pc:spChg>
        <pc:spChg chg="mod">
          <ac:chgData name="Stephane Aymard" userId="e1c98379-d429-4b28-bac9-28ea25bcbde4" providerId="ADAL" clId="{9E879B7C-F157-48C8-A706-FC5963D91BF0}" dt="2021-09-13T10:01:04.862" v="1926" actId="20577"/>
          <ac:spMkLst>
            <pc:docMk/>
            <pc:sldMk cId="542909347" sldId="311"/>
            <ac:spMk id="35" creationId="{52FAF55B-1967-4C8D-AA3C-D7CB67800410}"/>
          </ac:spMkLst>
        </pc:spChg>
        <pc:picChg chg="add mod">
          <ac:chgData name="Stephane Aymard" userId="e1c98379-d429-4b28-bac9-28ea25bcbde4" providerId="ADAL" clId="{9E879B7C-F157-48C8-A706-FC5963D91BF0}" dt="2021-09-13T10:01:09.671" v="1927" actId="14100"/>
          <ac:picMkLst>
            <pc:docMk/>
            <pc:sldMk cId="542909347" sldId="311"/>
            <ac:picMk id="5" creationId="{8DAE8D1D-D9E3-407B-9274-C4597AF06EFE}"/>
          </ac:picMkLst>
        </pc:picChg>
      </pc:sldChg>
      <pc:sldChg chg="addSp delSp modSp add">
        <pc:chgData name="Stephane Aymard" userId="e1c98379-d429-4b28-bac9-28ea25bcbde4" providerId="ADAL" clId="{9E879B7C-F157-48C8-A706-FC5963D91BF0}" dt="2021-09-13T10:02:35.433" v="1960" actId="14100"/>
        <pc:sldMkLst>
          <pc:docMk/>
          <pc:sldMk cId="839838465" sldId="312"/>
        </pc:sldMkLst>
        <pc:spChg chg="mod">
          <ac:chgData name="Stephane Aymard" userId="e1c98379-d429-4b28-bac9-28ea25bcbde4" providerId="ADAL" clId="{9E879B7C-F157-48C8-A706-FC5963D91BF0}" dt="2021-09-13T10:01:59.102" v="1955" actId="20577"/>
          <ac:spMkLst>
            <pc:docMk/>
            <pc:sldMk cId="839838465" sldId="312"/>
            <ac:spMk id="35" creationId="{52FAF55B-1967-4C8D-AA3C-D7CB67800410}"/>
          </ac:spMkLst>
        </pc:spChg>
        <pc:picChg chg="add mod">
          <ac:chgData name="Stephane Aymard" userId="e1c98379-d429-4b28-bac9-28ea25bcbde4" providerId="ADAL" clId="{9E879B7C-F157-48C8-A706-FC5963D91BF0}" dt="2021-09-13T10:02:35.433" v="1960" actId="14100"/>
          <ac:picMkLst>
            <pc:docMk/>
            <pc:sldMk cId="839838465" sldId="312"/>
            <ac:picMk id="3" creationId="{6577D9EE-E1E7-485B-95B4-9018093E6196}"/>
          </ac:picMkLst>
        </pc:picChg>
        <pc:picChg chg="del">
          <ac:chgData name="Stephane Aymard" userId="e1c98379-d429-4b28-bac9-28ea25bcbde4" providerId="ADAL" clId="{9E879B7C-F157-48C8-A706-FC5963D91BF0}" dt="2021-09-13T10:01:44.269" v="1929" actId="478"/>
          <ac:picMkLst>
            <pc:docMk/>
            <pc:sldMk cId="839838465" sldId="312"/>
            <ac:picMk id="5" creationId="{8DAE8D1D-D9E3-407B-9274-C4597AF06EFE}"/>
          </ac:picMkLst>
        </pc:picChg>
        <pc:picChg chg="add mod">
          <ac:chgData name="Stephane Aymard" userId="e1c98379-d429-4b28-bac9-28ea25bcbde4" providerId="ADAL" clId="{9E879B7C-F157-48C8-A706-FC5963D91BF0}" dt="2021-09-13T10:02:31.429" v="1959" actId="14100"/>
          <ac:picMkLst>
            <pc:docMk/>
            <pc:sldMk cId="839838465" sldId="312"/>
            <ac:picMk id="6" creationId="{CE88D99D-F945-49FD-B7CE-500D246AF692}"/>
          </ac:picMkLst>
        </pc:picChg>
      </pc:sldChg>
      <pc:sldChg chg="addSp delSp modSp add">
        <pc:chgData name="Stephane Aymard" userId="e1c98379-d429-4b28-bac9-28ea25bcbde4" providerId="ADAL" clId="{9E879B7C-F157-48C8-A706-FC5963D91BF0}" dt="2021-09-13T10:15:52.040" v="2070" actId="14100"/>
        <pc:sldMkLst>
          <pc:docMk/>
          <pc:sldMk cId="1415572042" sldId="313"/>
        </pc:sldMkLst>
        <pc:spChg chg="del">
          <ac:chgData name="Stephane Aymard" userId="e1c98379-d429-4b28-bac9-28ea25bcbde4" providerId="ADAL" clId="{9E879B7C-F157-48C8-A706-FC5963D91BF0}" dt="2021-09-13T10:12:56.646" v="2055" actId="478"/>
          <ac:spMkLst>
            <pc:docMk/>
            <pc:sldMk cId="1415572042" sldId="313"/>
            <ac:spMk id="6" creationId="{3ED605F0-C21F-41C6-9AA0-313AEF30F3B4}"/>
          </ac:spMkLst>
        </pc:spChg>
        <pc:spChg chg="mod">
          <ac:chgData name="Stephane Aymard" userId="e1c98379-d429-4b28-bac9-28ea25bcbde4" providerId="ADAL" clId="{9E879B7C-F157-48C8-A706-FC5963D91BF0}" dt="2021-09-13T10:12:50.882" v="2054" actId="20577"/>
          <ac:spMkLst>
            <pc:docMk/>
            <pc:sldMk cId="1415572042" sldId="313"/>
            <ac:spMk id="35" creationId="{52FAF55B-1967-4C8D-AA3C-D7CB67800410}"/>
          </ac:spMkLst>
        </pc:spChg>
        <pc:picChg chg="del">
          <ac:chgData name="Stephane Aymard" userId="e1c98379-d429-4b28-bac9-28ea25bcbde4" providerId="ADAL" clId="{9E879B7C-F157-48C8-A706-FC5963D91BF0}" dt="2021-09-13T10:12:57.439" v="2056" actId="478"/>
          <ac:picMkLst>
            <pc:docMk/>
            <pc:sldMk cId="1415572042" sldId="313"/>
            <ac:picMk id="3" creationId="{C6474321-CBB4-4964-9413-C2640DDED220}"/>
          </ac:picMkLst>
        </pc:picChg>
        <pc:picChg chg="del">
          <ac:chgData name="Stephane Aymard" userId="e1c98379-d429-4b28-bac9-28ea25bcbde4" providerId="ADAL" clId="{9E879B7C-F157-48C8-A706-FC5963D91BF0}" dt="2021-09-13T10:12:58.043" v="2057" actId="478"/>
          <ac:picMkLst>
            <pc:docMk/>
            <pc:sldMk cId="1415572042" sldId="313"/>
            <ac:picMk id="4" creationId="{BFA6BE67-7C2E-4274-8B96-C63C5F1BEF29}"/>
          </ac:picMkLst>
        </pc:picChg>
        <pc:picChg chg="add mod">
          <ac:chgData name="Stephane Aymard" userId="e1c98379-d429-4b28-bac9-28ea25bcbde4" providerId="ADAL" clId="{9E879B7C-F157-48C8-A706-FC5963D91BF0}" dt="2021-09-13T10:15:52.040" v="2070" actId="14100"/>
          <ac:picMkLst>
            <pc:docMk/>
            <pc:sldMk cId="1415572042" sldId="313"/>
            <ac:picMk id="5" creationId="{4C258A62-05A2-4E35-B546-01C5174026D7}"/>
          </ac:picMkLst>
        </pc:picChg>
        <pc:picChg chg="add mod">
          <ac:chgData name="Stephane Aymard" userId="e1c98379-d429-4b28-bac9-28ea25bcbde4" providerId="ADAL" clId="{9E879B7C-F157-48C8-A706-FC5963D91BF0}" dt="2021-09-13T10:15:48.477" v="2069" actId="1076"/>
          <ac:picMkLst>
            <pc:docMk/>
            <pc:sldMk cId="1415572042" sldId="313"/>
            <ac:picMk id="1026" creationId="{0AA0E5D9-2445-4114-869D-023513A742E4}"/>
          </ac:picMkLst>
        </pc:picChg>
      </pc:sldChg>
      <pc:sldChg chg="addSp delSp modSp add">
        <pc:chgData name="Stephane Aymard" userId="e1c98379-d429-4b28-bac9-28ea25bcbde4" providerId="ADAL" clId="{9E879B7C-F157-48C8-A706-FC5963D91BF0}" dt="2021-09-13T13:39:16.224" v="2434" actId="1076"/>
        <pc:sldMkLst>
          <pc:docMk/>
          <pc:sldMk cId="4202415384" sldId="314"/>
        </pc:sldMkLst>
        <pc:spChg chg="del">
          <ac:chgData name="Stephane Aymard" userId="e1c98379-d429-4b28-bac9-28ea25bcbde4" providerId="ADAL" clId="{9E879B7C-F157-48C8-A706-FC5963D91BF0}" dt="2021-09-13T13:34:34.914" v="2372" actId="478"/>
          <ac:spMkLst>
            <pc:docMk/>
            <pc:sldMk cId="4202415384" sldId="314"/>
            <ac:spMk id="2" creationId="{4B9CCCEA-A6FF-40BB-BAE9-B9E43F05CE19}"/>
          </ac:spMkLst>
        </pc:spChg>
        <pc:spChg chg="mod">
          <ac:chgData name="Stephane Aymard" userId="e1c98379-d429-4b28-bac9-28ea25bcbde4" providerId="ADAL" clId="{9E879B7C-F157-48C8-A706-FC5963D91BF0}" dt="2021-09-13T13:35:50.615" v="2425" actId="20577"/>
          <ac:spMkLst>
            <pc:docMk/>
            <pc:sldMk cId="4202415384" sldId="314"/>
            <ac:spMk id="35" creationId="{52FAF55B-1967-4C8D-AA3C-D7CB67800410}"/>
          </ac:spMkLst>
        </pc:spChg>
        <pc:picChg chg="add del">
          <ac:chgData name="Stephane Aymard" userId="e1c98379-d429-4b28-bac9-28ea25bcbde4" providerId="ADAL" clId="{9E879B7C-F157-48C8-A706-FC5963D91BF0}" dt="2021-09-13T13:34:41.674" v="2374" actId="478"/>
          <ac:picMkLst>
            <pc:docMk/>
            <pc:sldMk cId="4202415384" sldId="314"/>
            <ac:picMk id="3" creationId="{299DFA26-CDF0-4A1D-8095-95024B8DBD37}"/>
          </ac:picMkLst>
        </pc:picChg>
        <pc:picChg chg="add mod modCrop">
          <ac:chgData name="Stephane Aymard" userId="e1c98379-d429-4b28-bac9-28ea25bcbde4" providerId="ADAL" clId="{9E879B7C-F157-48C8-A706-FC5963D91BF0}" dt="2021-09-13T13:39:12.397" v="2433" actId="1076"/>
          <ac:picMkLst>
            <pc:docMk/>
            <pc:sldMk cId="4202415384" sldId="314"/>
            <ac:picMk id="4" creationId="{CD490DA8-377B-4528-A98E-BCAAD17D50C7}"/>
          </ac:picMkLst>
        </pc:picChg>
        <pc:picChg chg="add mod modCrop">
          <ac:chgData name="Stephane Aymard" userId="e1c98379-d429-4b28-bac9-28ea25bcbde4" providerId="ADAL" clId="{9E879B7C-F157-48C8-A706-FC5963D91BF0}" dt="2021-09-13T13:39:16.224" v="2434" actId="1076"/>
          <ac:picMkLst>
            <pc:docMk/>
            <pc:sldMk cId="4202415384" sldId="314"/>
            <ac:picMk id="6" creationId="{8CE5F89B-B330-4105-A9F4-D07815987F9C}"/>
          </ac:picMkLst>
        </pc:picChg>
      </pc:sldChg>
      <pc:sldChg chg="addSp delSp modSp add">
        <pc:chgData name="Stephane Aymard" userId="e1c98379-d429-4b28-bac9-28ea25bcbde4" providerId="ADAL" clId="{9E879B7C-F157-48C8-A706-FC5963D91BF0}" dt="2021-09-14T15:46:14.100" v="2465" actId="1076"/>
        <pc:sldMkLst>
          <pc:docMk/>
          <pc:sldMk cId="4143436763" sldId="315"/>
        </pc:sldMkLst>
        <pc:spChg chg="del">
          <ac:chgData name="Stephane Aymard" userId="e1c98379-d429-4b28-bac9-28ea25bcbde4" providerId="ADAL" clId="{9E879B7C-F157-48C8-A706-FC5963D91BF0}" dt="2021-09-14T15:46:11.655" v="2464" actId="478"/>
          <ac:spMkLst>
            <pc:docMk/>
            <pc:sldMk cId="4143436763" sldId="315"/>
            <ac:spMk id="6" creationId="{3ED605F0-C21F-41C6-9AA0-313AEF30F3B4}"/>
          </ac:spMkLst>
        </pc:spChg>
        <pc:picChg chg="del">
          <ac:chgData name="Stephane Aymard" userId="e1c98379-d429-4b28-bac9-28ea25bcbde4" providerId="ADAL" clId="{9E879B7C-F157-48C8-A706-FC5963D91BF0}" dt="2021-09-14T15:46:04.162" v="2461" actId="478"/>
          <ac:picMkLst>
            <pc:docMk/>
            <pc:sldMk cId="4143436763" sldId="315"/>
            <ac:picMk id="3" creationId="{C6474321-CBB4-4964-9413-C2640DDED220}"/>
          </ac:picMkLst>
        </pc:picChg>
        <pc:picChg chg="del">
          <ac:chgData name="Stephane Aymard" userId="e1c98379-d429-4b28-bac9-28ea25bcbde4" providerId="ADAL" clId="{9E879B7C-F157-48C8-A706-FC5963D91BF0}" dt="2021-09-14T15:46:03.375" v="2460" actId="478"/>
          <ac:picMkLst>
            <pc:docMk/>
            <pc:sldMk cId="4143436763" sldId="315"/>
            <ac:picMk id="4" creationId="{BFA6BE67-7C2E-4274-8B96-C63C5F1BEF29}"/>
          </ac:picMkLst>
        </pc:picChg>
        <pc:picChg chg="add mod">
          <ac:chgData name="Stephane Aymard" userId="e1c98379-d429-4b28-bac9-28ea25bcbde4" providerId="ADAL" clId="{9E879B7C-F157-48C8-A706-FC5963D91BF0}" dt="2021-09-14T15:46:14.100" v="2465" actId="1076"/>
          <ac:picMkLst>
            <pc:docMk/>
            <pc:sldMk cId="4143436763" sldId="315"/>
            <ac:picMk id="5" creationId="{E0CB91F4-F474-4765-BC26-1E567F67FC9E}"/>
          </ac:picMkLst>
        </pc:picChg>
      </pc:sldChg>
      <pc:sldChg chg="addSp delSp modSp add">
        <pc:chgData name="Stephane Aymard" userId="e1c98379-d429-4b28-bac9-28ea25bcbde4" providerId="ADAL" clId="{9E879B7C-F157-48C8-A706-FC5963D91BF0}" dt="2021-09-14T15:50:24.832" v="2491" actId="167"/>
        <pc:sldMkLst>
          <pc:docMk/>
          <pc:sldMk cId="3605645740" sldId="316"/>
        </pc:sldMkLst>
        <pc:picChg chg="add mod ord">
          <ac:chgData name="Stephane Aymard" userId="e1c98379-d429-4b28-bac9-28ea25bcbde4" providerId="ADAL" clId="{9E879B7C-F157-48C8-A706-FC5963D91BF0}" dt="2021-09-14T15:50:24.832" v="2491" actId="167"/>
          <ac:picMkLst>
            <pc:docMk/>
            <pc:sldMk cId="3605645740" sldId="316"/>
            <ac:picMk id="3" creationId="{C2B7B60A-B6B3-4A25-8D8F-4C75F4F4797A}"/>
          </ac:picMkLst>
        </pc:picChg>
        <pc:picChg chg="add del mod">
          <ac:chgData name="Stephane Aymard" userId="e1c98379-d429-4b28-bac9-28ea25bcbde4" providerId="ADAL" clId="{9E879B7C-F157-48C8-A706-FC5963D91BF0}" dt="2021-09-14T15:48:13.276" v="2475" actId="478"/>
          <ac:picMkLst>
            <pc:docMk/>
            <pc:sldMk cId="3605645740" sldId="316"/>
            <ac:picMk id="4" creationId="{C3DEBFBF-9E6B-4883-8602-B94CF865C133}"/>
          </ac:picMkLst>
        </pc:picChg>
        <pc:picChg chg="del">
          <ac:chgData name="Stephane Aymard" userId="e1c98379-d429-4b28-bac9-28ea25bcbde4" providerId="ADAL" clId="{9E879B7C-F157-48C8-A706-FC5963D91BF0}" dt="2021-09-14T15:46:59.387" v="2467" actId="478"/>
          <ac:picMkLst>
            <pc:docMk/>
            <pc:sldMk cId="3605645740" sldId="316"/>
            <ac:picMk id="5" creationId="{E0CB91F4-F474-4765-BC26-1E567F67FC9E}"/>
          </ac:picMkLst>
        </pc:picChg>
        <pc:picChg chg="add mod ord">
          <ac:chgData name="Stephane Aymard" userId="e1c98379-d429-4b28-bac9-28ea25bcbde4" providerId="ADAL" clId="{9E879B7C-F157-48C8-A706-FC5963D91BF0}" dt="2021-09-14T15:50:16.078" v="2490" actId="167"/>
          <ac:picMkLst>
            <pc:docMk/>
            <pc:sldMk cId="3605645740" sldId="316"/>
            <ac:picMk id="6" creationId="{529A5BFD-A2CB-41E3-9E89-8B0E5DDBEEBD}"/>
          </ac:picMkLst>
        </pc:picChg>
        <pc:picChg chg="add mod">
          <ac:chgData name="Stephane Aymard" userId="e1c98379-d429-4b28-bac9-28ea25bcbde4" providerId="ADAL" clId="{9E879B7C-F157-48C8-A706-FC5963D91BF0}" dt="2021-09-14T15:49:51.277" v="2483" actId="1076"/>
          <ac:picMkLst>
            <pc:docMk/>
            <pc:sldMk cId="3605645740" sldId="316"/>
            <ac:picMk id="7" creationId="{50F0E13B-46B7-4BEA-811C-CE023A7F401C}"/>
          </ac:picMkLst>
        </pc:picChg>
      </pc:sldChg>
      <pc:sldChg chg="addSp delSp modSp add">
        <pc:chgData name="Stephane Aymard" userId="e1c98379-d429-4b28-bac9-28ea25bcbde4" providerId="ADAL" clId="{9E879B7C-F157-48C8-A706-FC5963D91BF0}" dt="2021-09-15T11:35:15.813" v="2579" actId="207"/>
        <pc:sldMkLst>
          <pc:docMk/>
          <pc:sldMk cId="2405862176" sldId="317"/>
        </pc:sldMkLst>
        <pc:spChg chg="add mod">
          <ac:chgData name="Stephane Aymard" userId="e1c98379-d429-4b28-bac9-28ea25bcbde4" providerId="ADAL" clId="{9E879B7C-F157-48C8-A706-FC5963D91BF0}" dt="2021-09-15T11:34:58.431" v="2576" actId="207"/>
          <ac:spMkLst>
            <pc:docMk/>
            <pc:sldMk cId="2405862176" sldId="317"/>
            <ac:spMk id="5" creationId="{1C17DBD2-566B-4C8A-866B-A4C290F4510E}"/>
          </ac:spMkLst>
        </pc:spChg>
        <pc:spChg chg="add mod">
          <ac:chgData name="Stephane Aymard" userId="e1c98379-d429-4b28-bac9-28ea25bcbde4" providerId="ADAL" clId="{9E879B7C-F157-48C8-A706-FC5963D91BF0}" dt="2021-09-15T11:35:08.296" v="2578" actId="207"/>
          <ac:spMkLst>
            <pc:docMk/>
            <pc:sldMk cId="2405862176" sldId="317"/>
            <ac:spMk id="11" creationId="{93A1FAD5-D1CA-4BA3-B013-43ED24B16515}"/>
          </ac:spMkLst>
        </pc:spChg>
        <pc:spChg chg="add mod">
          <ac:chgData name="Stephane Aymard" userId="e1c98379-d429-4b28-bac9-28ea25bcbde4" providerId="ADAL" clId="{9E879B7C-F157-48C8-A706-FC5963D91BF0}" dt="2021-09-15T11:35:15.813" v="2579" actId="207"/>
          <ac:spMkLst>
            <pc:docMk/>
            <pc:sldMk cId="2405862176" sldId="317"/>
            <ac:spMk id="13" creationId="{E5E781E7-6DEB-403C-8A64-839D9E2F82C5}"/>
          </ac:spMkLst>
        </pc:spChg>
        <pc:spChg chg="add mod">
          <ac:chgData name="Stephane Aymard" userId="e1c98379-d429-4b28-bac9-28ea25bcbde4" providerId="ADAL" clId="{9E879B7C-F157-48C8-A706-FC5963D91BF0}" dt="2021-09-15T11:35:03.649" v="2577" actId="207"/>
          <ac:spMkLst>
            <pc:docMk/>
            <pc:sldMk cId="2405862176" sldId="317"/>
            <ac:spMk id="16" creationId="{AD59CCA4-450D-4DEF-8E45-C72F6B2839AB}"/>
          </ac:spMkLst>
        </pc:spChg>
        <pc:spChg chg="mod">
          <ac:chgData name="Stephane Aymard" userId="e1c98379-d429-4b28-bac9-28ea25bcbde4" providerId="ADAL" clId="{9E879B7C-F157-48C8-A706-FC5963D91BF0}" dt="2021-09-15T11:33:48.304" v="2563" actId="20577"/>
          <ac:spMkLst>
            <pc:docMk/>
            <pc:sldMk cId="2405862176" sldId="317"/>
            <ac:spMk id="35" creationId="{52FAF55B-1967-4C8D-AA3C-D7CB67800410}"/>
          </ac:spMkLst>
        </pc:spChg>
        <pc:picChg chg="del">
          <ac:chgData name="Stephane Aymard" userId="e1c98379-d429-4b28-bac9-28ea25bcbde4" providerId="ADAL" clId="{9E879B7C-F157-48C8-A706-FC5963D91BF0}" dt="2021-09-15T11:27:03.994" v="2502" actId="478"/>
          <ac:picMkLst>
            <pc:docMk/>
            <pc:sldMk cId="2405862176" sldId="317"/>
            <ac:picMk id="3" creationId="{C2B7B60A-B6B3-4A25-8D8F-4C75F4F4797A}"/>
          </ac:picMkLst>
        </pc:picChg>
        <pc:picChg chg="add mod">
          <ac:chgData name="Stephane Aymard" userId="e1c98379-d429-4b28-bac9-28ea25bcbde4" providerId="ADAL" clId="{9E879B7C-F157-48C8-A706-FC5963D91BF0}" dt="2021-09-15T11:32:51.985" v="2541" actId="1076"/>
          <ac:picMkLst>
            <pc:docMk/>
            <pc:sldMk cId="2405862176" sldId="317"/>
            <ac:picMk id="4" creationId="{3D690B2A-4AF2-486C-99CE-17DB39292D28}"/>
          </ac:picMkLst>
        </pc:picChg>
        <pc:picChg chg="del">
          <ac:chgData name="Stephane Aymard" userId="e1c98379-d429-4b28-bac9-28ea25bcbde4" providerId="ADAL" clId="{9E879B7C-F157-48C8-A706-FC5963D91BF0}" dt="2021-09-15T11:27:04.867" v="2503" actId="478"/>
          <ac:picMkLst>
            <pc:docMk/>
            <pc:sldMk cId="2405862176" sldId="317"/>
            <ac:picMk id="6" creationId="{529A5BFD-A2CB-41E3-9E89-8B0E5DDBEEBD}"/>
          </ac:picMkLst>
        </pc:picChg>
        <pc:picChg chg="del">
          <ac:chgData name="Stephane Aymard" userId="e1c98379-d429-4b28-bac9-28ea25bcbde4" providerId="ADAL" clId="{9E879B7C-F157-48C8-A706-FC5963D91BF0}" dt="2021-09-15T11:27:05.411" v="2504" actId="478"/>
          <ac:picMkLst>
            <pc:docMk/>
            <pc:sldMk cId="2405862176" sldId="317"/>
            <ac:picMk id="7" creationId="{50F0E13B-46B7-4BEA-811C-CE023A7F401C}"/>
          </ac:picMkLst>
        </pc:picChg>
        <pc:picChg chg="add del mod">
          <ac:chgData name="Stephane Aymard" userId="e1c98379-d429-4b28-bac9-28ea25bcbde4" providerId="ADAL" clId="{9E879B7C-F157-48C8-A706-FC5963D91BF0}" dt="2021-09-15T11:32:20.695" v="2532" actId="478"/>
          <ac:picMkLst>
            <pc:docMk/>
            <pc:sldMk cId="2405862176" sldId="317"/>
            <ac:picMk id="8" creationId="{0DECC6A1-8FBA-4683-93BD-AE067304C05B}"/>
          </ac:picMkLst>
        </pc:picChg>
        <pc:picChg chg="add mod modCrop">
          <ac:chgData name="Stephane Aymard" userId="e1c98379-d429-4b28-bac9-28ea25bcbde4" providerId="ADAL" clId="{9E879B7C-F157-48C8-A706-FC5963D91BF0}" dt="2021-09-15T11:34:15.960" v="2567" actId="14100"/>
          <ac:picMkLst>
            <pc:docMk/>
            <pc:sldMk cId="2405862176" sldId="317"/>
            <ac:picMk id="9" creationId="{89CE5066-256D-49C1-AD93-60DA6E43B402}"/>
          </ac:picMkLst>
        </pc:picChg>
        <pc:picChg chg="add mod">
          <ac:chgData name="Stephane Aymard" userId="e1c98379-d429-4b28-bac9-28ea25bcbde4" providerId="ADAL" clId="{9E879B7C-F157-48C8-A706-FC5963D91BF0}" dt="2021-09-15T11:34:45.071" v="2574" actId="1076"/>
          <ac:picMkLst>
            <pc:docMk/>
            <pc:sldMk cId="2405862176" sldId="317"/>
            <ac:picMk id="10" creationId="{26D37891-96C2-4AB9-9E29-447EE32B41F7}"/>
          </ac:picMkLst>
        </pc:picChg>
        <pc:picChg chg="add mod">
          <ac:chgData name="Stephane Aymard" userId="e1c98379-d429-4b28-bac9-28ea25bcbde4" providerId="ADAL" clId="{9E879B7C-F157-48C8-A706-FC5963D91BF0}" dt="2021-09-15T11:33:59.749" v="2565" actId="14100"/>
          <ac:picMkLst>
            <pc:docMk/>
            <pc:sldMk cId="2405862176" sldId="317"/>
            <ac:picMk id="12" creationId="{B566F210-1698-455E-A358-5C0E5C0B7055}"/>
          </ac:picMkLst>
        </pc:picChg>
        <pc:picChg chg="add mod modCrop">
          <ac:chgData name="Stephane Aymard" userId="e1c98379-d429-4b28-bac9-28ea25bcbde4" providerId="ADAL" clId="{9E879B7C-F157-48C8-A706-FC5963D91BF0}" dt="2021-09-15T11:34:30.380" v="2569" actId="1076"/>
          <ac:picMkLst>
            <pc:docMk/>
            <pc:sldMk cId="2405862176" sldId="317"/>
            <ac:picMk id="14" creationId="{8BC695FA-ED0C-4CD9-87EE-85C377A999E9}"/>
          </ac:picMkLst>
        </pc:picChg>
      </pc:sldChg>
      <pc:sldChg chg="addSp delSp modSp add">
        <pc:chgData name="Stephane Aymard" userId="e1c98379-d429-4b28-bac9-28ea25bcbde4" providerId="ADAL" clId="{9E879B7C-F157-48C8-A706-FC5963D91BF0}" dt="2021-09-16T12:08:31.859" v="2706" actId="1076"/>
        <pc:sldMkLst>
          <pc:docMk/>
          <pc:sldMk cId="571540295" sldId="318"/>
        </pc:sldMkLst>
        <pc:spChg chg="mod">
          <ac:chgData name="Stephane Aymard" userId="e1c98379-d429-4b28-bac9-28ea25bcbde4" providerId="ADAL" clId="{9E879B7C-F157-48C8-A706-FC5963D91BF0}" dt="2021-09-16T12:08:31.859" v="2706" actId="1076"/>
          <ac:spMkLst>
            <pc:docMk/>
            <pc:sldMk cId="571540295" sldId="318"/>
            <ac:spMk id="6" creationId="{3ED605F0-C21F-41C6-9AA0-313AEF30F3B4}"/>
          </ac:spMkLst>
        </pc:spChg>
        <pc:spChg chg="mod">
          <ac:chgData name="Stephane Aymard" userId="e1c98379-d429-4b28-bac9-28ea25bcbde4" providerId="ADAL" clId="{9E879B7C-F157-48C8-A706-FC5963D91BF0}" dt="2021-09-16T12:05:51.032" v="2635" actId="20577"/>
          <ac:spMkLst>
            <pc:docMk/>
            <pc:sldMk cId="571540295" sldId="318"/>
            <ac:spMk id="35" creationId="{52FAF55B-1967-4C8D-AA3C-D7CB67800410}"/>
          </ac:spMkLst>
        </pc:spChg>
        <pc:picChg chg="add mod">
          <ac:chgData name="Stephane Aymard" userId="e1c98379-d429-4b28-bac9-28ea25bcbde4" providerId="ADAL" clId="{9E879B7C-F157-48C8-A706-FC5963D91BF0}" dt="2021-09-16T12:07:11.133" v="2700" actId="1076"/>
          <ac:picMkLst>
            <pc:docMk/>
            <pc:sldMk cId="571540295" sldId="318"/>
            <ac:picMk id="4" creationId="{7EDAC04B-5422-476A-A592-2B384356EABA}"/>
          </ac:picMkLst>
        </pc:picChg>
        <pc:picChg chg="add del mod">
          <ac:chgData name="Stephane Aymard" userId="e1c98379-d429-4b28-bac9-28ea25bcbde4" providerId="ADAL" clId="{9E879B7C-F157-48C8-A706-FC5963D91BF0}" dt="2021-09-16T12:07:46.518" v="2702" actId="478"/>
          <ac:picMkLst>
            <pc:docMk/>
            <pc:sldMk cId="571540295" sldId="318"/>
            <ac:picMk id="7" creationId="{D8BBF173-8C8C-4612-9B6A-B20A5E9ED052}"/>
          </ac:picMkLst>
        </pc:picChg>
        <pc:picChg chg="add mod">
          <ac:chgData name="Stephane Aymard" userId="e1c98379-d429-4b28-bac9-28ea25bcbde4" providerId="ADAL" clId="{9E879B7C-F157-48C8-A706-FC5963D91BF0}" dt="2021-09-16T12:08:22.821" v="2705" actId="14100"/>
          <ac:picMkLst>
            <pc:docMk/>
            <pc:sldMk cId="571540295" sldId="318"/>
            <ac:picMk id="8" creationId="{55BAAC05-F774-48F0-971C-88912D68FECF}"/>
          </ac:picMkLst>
        </pc:picChg>
      </pc:sldChg>
      <pc:sldChg chg="addSp delSp modSp add">
        <pc:chgData name="Stephane Aymard" userId="e1c98379-d429-4b28-bac9-28ea25bcbde4" providerId="ADAL" clId="{9E879B7C-F157-48C8-A706-FC5963D91BF0}" dt="2021-09-16T12:27:39.569" v="2811" actId="20577"/>
        <pc:sldMkLst>
          <pc:docMk/>
          <pc:sldMk cId="671984636" sldId="319"/>
        </pc:sldMkLst>
        <pc:spChg chg="mod">
          <ac:chgData name="Stephane Aymard" userId="e1c98379-d429-4b28-bac9-28ea25bcbde4" providerId="ADAL" clId="{9E879B7C-F157-48C8-A706-FC5963D91BF0}" dt="2021-09-16T12:27:39.569" v="2811" actId="20577"/>
          <ac:spMkLst>
            <pc:docMk/>
            <pc:sldMk cId="671984636" sldId="319"/>
            <ac:spMk id="35" creationId="{52FAF55B-1967-4C8D-AA3C-D7CB67800410}"/>
          </ac:spMkLst>
        </pc:spChg>
        <pc:picChg chg="del">
          <ac:chgData name="Stephane Aymard" userId="e1c98379-d429-4b28-bac9-28ea25bcbde4" providerId="ADAL" clId="{9E879B7C-F157-48C8-A706-FC5963D91BF0}" dt="2021-09-16T12:25:20.178" v="2708" actId="478"/>
          <ac:picMkLst>
            <pc:docMk/>
            <pc:sldMk cId="671984636" sldId="319"/>
            <ac:picMk id="3" creationId="{6577D9EE-E1E7-485B-95B4-9018093E6196}"/>
          </ac:picMkLst>
        </pc:picChg>
        <pc:picChg chg="add mod">
          <ac:chgData name="Stephane Aymard" userId="e1c98379-d429-4b28-bac9-28ea25bcbde4" providerId="ADAL" clId="{9E879B7C-F157-48C8-A706-FC5963D91BF0}" dt="2021-09-16T12:27:09.793" v="2743" actId="1037"/>
          <ac:picMkLst>
            <pc:docMk/>
            <pc:sldMk cId="671984636" sldId="319"/>
            <ac:picMk id="4" creationId="{51C791CA-71E2-443F-AE6E-7BD6279A22B8}"/>
          </ac:picMkLst>
        </pc:picChg>
        <pc:picChg chg="add mod">
          <ac:chgData name="Stephane Aymard" userId="e1c98379-d429-4b28-bac9-28ea25bcbde4" providerId="ADAL" clId="{9E879B7C-F157-48C8-A706-FC5963D91BF0}" dt="2021-09-16T12:27:14.715" v="2767" actId="1037"/>
          <ac:picMkLst>
            <pc:docMk/>
            <pc:sldMk cId="671984636" sldId="319"/>
            <ac:picMk id="5" creationId="{DB32528A-DD29-4F91-B8BB-EF34F3CF90AC}"/>
          </ac:picMkLst>
        </pc:picChg>
        <pc:picChg chg="del">
          <ac:chgData name="Stephane Aymard" userId="e1c98379-d429-4b28-bac9-28ea25bcbde4" providerId="ADAL" clId="{9E879B7C-F157-48C8-A706-FC5963D91BF0}" dt="2021-09-16T12:25:21.008" v="2709" actId="478"/>
          <ac:picMkLst>
            <pc:docMk/>
            <pc:sldMk cId="671984636" sldId="319"/>
            <ac:picMk id="6" creationId="{CE88D99D-F945-49FD-B7CE-500D246AF692}"/>
          </ac:picMkLst>
        </pc:picChg>
        <pc:picChg chg="add mod">
          <ac:chgData name="Stephane Aymard" userId="e1c98379-d429-4b28-bac9-28ea25bcbde4" providerId="ADAL" clId="{9E879B7C-F157-48C8-A706-FC5963D91BF0}" dt="2021-09-16T12:27:27.866" v="2789" actId="14100"/>
          <ac:picMkLst>
            <pc:docMk/>
            <pc:sldMk cId="671984636" sldId="319"/>
            <ac:picMk id="7" creationId="{D54E6501-6FD2-4CC5-9BE4-3D5318E64578}"/>
          </ac:picMkLst>
        </pc:picChg>
        <pc:picChg chg="add mod">
          <ac:chgData name="Stephane Aymard" userId="e1c98379-d429-4b28-bac9-28ea25bcbde4" providerId="ADAL" clId="{9E879B7C-F157-48C8-A706-FC5963D91BF0}" dt="2021-09-16T12:27:06.672" v="2730" actId="14100"/>
          <ac:picMkLst>
            <pc:docMk/>
            <pc:sldMk cId="671984636" sldId="319"/>
            <ac:picMk id="8" creationId="{7BC5ADB1-647F-4556-BC36-FC66F9FDDA3B}"/>
          </ac:picMkLst>
        </pc:picChg>
      </pc:sldChg>
    </pc:docChg>
  </pc:docChgLst>
  <pc:docChgLst>
    <pc:chgData name="Stephane Aymard" userId="e1c98379-d429-4b28-bac9-28ea25bcbde4" providerId="ADAL" clId="{82BEAF9F-17C7-4AF7-98D2-07E67C638A95}"/>
    <pc:docChg chg="custSel addSld modSld">
      <pc:chgData name="Stephane Aymard" userId="e1c98379-d429-4b28-bac9-28ea25bcbde4" providerId="ADAL" clId="{82BEAF9F-17C7-4AF7-98D2-07E67C638A95}" dt="2021-09-13T08:39:53.614" v="671" actId="20577"/>
      <pc:docMkLst>
        <pc:docMk/>
      </pc:docMkLst>
      <pc:sldChg chg="addSp delSp modSp add">
        <pc:chgData name="Stephane Aymard" userId="e1c98379-d429-4b28-bac9-28ea25bcbde4" providerId="ADAL" clId="{82BEAF9F-17C7-4AF7-98D2-07E67C638A95}" dt="2021-09-13T08:32:31.061" v="55" actId="14100"/>
        <pc:sldMkLst>
          <pc:docMk/>
          <pc:sldMk cId="828281816" sldId="277"/>
        </pc:sldMkLst>
        <pc:picChg chg="del">
          <ac:chgData name="Stephane Aymard" userId="e1c98379-d429-4b28-bac9-28ea25bcbde4" providerId="ADAL" clId="{82BEAF9F-17C7-4AF7-98D2-07E67C638A95}" dt="2021-09-13T08:32:20.534" v="51" actId="478"/>
          <ac:picMkLst>
            <pc:docMk/>
            <pc:sldMk cId="828281816" sldId="277"/>
            <ac:picMk id="2" creationId="{919D96C5-47E1-4554-907C-37CB48ADEE57}"/>
          </ac:picMkLst>
        </pc:picChg>
        <pc:picChg chg="add mod">
          <ac:chgData name="Stephane Aymard" userId="e1c98379-d429-4b28-bac9-28ea25bcbde4" providerId="ADAL" clId="{82BEAF9F-17C7-4AF7-98D2-07E67C638A95}" dt="2021-09-13T08:32:31.061" v="55" actId="14100"/>
          <ac:picMkLst>
            <pc:docMk/>
            <pc:sldMk cId="828281816" sldId="277"/>
            <ac:picMk id="3" creationId="{66FA6E74-DA4E-487B-82EB-C391DD1505CA}"/>
          </ac:picMkLst>
        </pc:picChg>
      </pc:sldChg>
      <pc:sldChg chg="addSp delSp modSp add">
        <pc:chgData name="Stephane Aymard" userId="e1c98379-d429-4b28-bac9-28ea25bcbde4" providerId="ADAL" clId="{82BEAF9F-17C7-4AF7-98D2-07E67C638A95}" dt="2021-09-13T08:39:53.614" v="671" actId="20577"/>
        <pc:sldMkLst>
          <pc:docMk/>
          <pc:sldMk cId="4053601862" sldId="280"/>
        </pc:sldMkLst>
        <pc:spChg chg="add mod">
          <ac:chgData name="Stephane Aymard" userId="e1c98379-d429-4b28-bac9-28ea25bcbde4" providerId="ADAL" clId="{82BEAF9F-17C7-4AF7-98D2-07E67C638A95}" dt="2021-09-13T08:39:53.614" v="671" actId="20577"/>
          <ac:spMkLst>
            <pc:docMk/>
            <pc:sldMk cId="4053601862" sldId="280"/>
            <ac:spMk id="2" creationId="{4B9CCCEA-A6FF-40BB-BAE9-B9E43F05CE19}"/>
          </ac:spMkLst>
        </pc:spChg>
        <pc:spChg chg="mod">
          <ac:chgData name="Stephane Aymard" userId="e1c98379-d429-4b28-bac9-28ea25bcbde4" providerId="ADAL" clId="{82BEAF9F-17C7-4AF7-98D2-07E67C638A95}" dt="2021-09-13T08:33:53.915" v="76" actId="20577"/>
          <ac:spMkLst>
            <pc:docMk/>
            <pc:sldMk cId="4053601862" sldId="280"/>
            <ac:spMk id="35" creationId="{52FAF55B-1967-4C8D-AA3C-D7CB67800410}"/>
          </ac:spMkLst>
        </pc:spChg>
        <pc:picChg chg="del">
          <ac:chgData name="Stephane Aymard" userId="e1c98379-d429-4b28-bac9-28ea25bcbde4" providerId="ADAL" clId="{82BEAF9F-17C7-4AF7-98D2-07E67C638A95}" dt="2021-09-13T08:33:55.981" v="77" actId="478"/>
          <ac:picMkLst>
            <pc:docMk/>
            <pc:sldMk cId="4053601862" sldId="280"/>
            <ac:picMk id="3" creationId="{4B582451-57B8-420D-A233-A421C9B8D7DA}"/>
          </ac:picMkLst>
        </pc:picChg>
      </pc:sldChg>
      <pc:sldChg chg="modSp add">
        <pc:chgData name="Stephane Aymard" userId="e1c98379-d429-4b28-bac9-28ea25bcbde4" providerId="ADAL" clId="{82BEAF9F-17C7-4AF7-98D2-07E67C638A95}" dt="2021-09-13T08:39:41.857" v="667" actId="20577"/>
        <pc:sldMkLst>
          <pc:docMk/>
          <pc:sldMk cId="2831993988" sldId="281"/>
        </pc:sldMkLst>
        <pc:spChg chg="mod">
          <ac:chgData name="Stephane Aymard" userId="e1c98379-d429-4b28-bac9-28ea25bcbde4" providerId="ADAL" clId="{82BEAF9F-17C7-4AF7-98D2-07E67C638A95}" dt="2021-09-13T08:39:41.857" v="667" actId="20577"/>
          <ac:spMkLst>
            <pc:docMk/>
            <pc:sldMk cId="2831993988" sldId="281"/>
            <ac:spMk id="2" creationId="{4B9CCCEA-A6FF-40BB-BAE9-B9E43F05CE19}"/>
          </ac:spMkLst>
        </pc:spChg>
        <pc:spChg chg="mod">
          <ac:chgData name="Stephane Aymard" userId="e1c98379-d429-4b28-bac9-28ea25bcbde4" providerId="ADAL" clId="{82BEAF9F-17C7-4AF7-98D2-07E67C638A95}" dt="2021-09-13T08:37:35.715" v="401" actId="20577"/>
          <ac:spMkLst>
            <pc:docMk/>
            <pc:sldMk cId="2831993988" sldId="281"/>
            <ac:spMk id="35" creationId="{52FAF55B-1967-4C8D-AA3C-D7CB6780041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F6359-D429-406A-8B07-77CF3E4BE9A8}" type="datetimeFigureOut">
              <a:rPr lang="fr-FR" smtClean="0"/>
              <a:t>14/09/2022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DB8B4-AE9E-4D76-986F-B42BD51214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588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727201" y="2480152"/>
            <a:ext cx="9896952" cy="2272571"/>
          </a:xfrm>
          <a:prstGeom prst="rect">
            <a:avLst/>
          </a:prstGeom>
        </p:spPr>
        <p:txBody>
          <a:bodyPr anchor="b"/>
          <a:lstStyle>
            <a:lvl1pPr algn="l">
              <a:defRPr sz="7500" b="1" cap="all" baseline="0">
                <a:solidFill>
                  <a:srgbClr val="2372B9"/>
                </a:solidFill>
                <a:latin typeface="Raleway" panose="020B0503030101060003" pitchFamily="34" charset="0"/>
              </a:defRPr>
            </a:lvl1pPr>
          </a:lstStyle>
          <a:p>
            <a:r>
              <a:rPr lang="fr-FR" dirty="0"/>
              <a:t>Cliquez pour 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27201" y="4806288"/>
            <a:ext cx="9896952" cy="601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950" b="1"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ajouter un sous-titre</a:t>
            </a:r>
          </a:p>
        </p:txBody>
      </p:sp>
      <p:sp>
        <p:nvSpPr>
          <p:cNvPr id="4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1727200" y="6529810"/>
            <a:ext cx="2743200" cy="309528"/>
          </a:xfrm>
          <a:prstGeom prst="rect">
            <a:avLst/>
          </a:prstGeo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</a:lstStyle>
          <a:p>
            <a:r>
              <a:rPr lang="fr-FR" sz="1400"/>
              <a:t>12 février 2019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94126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age de contenu texte et imag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/>
          <p:cNvSpPr>
            <a:spLocks noGrp="1"/>
          </p:cNvSpPr>
          <p:nvPr>
            <p:ph type="pic" sz="quarter" idx="13" hasCustomPrompt="1"/>
          </p:nvPr>
        </p:nvSpPr>
        <p:spPr>
          <a:xfrm>
            <a:off x="8051799" y="2462211"/>
            <a:ext cx="3331548" cy="299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fr-FR" dirty="0"/>
              <a:t>Cliquez pour ajouter une image</a:t>
            </a: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</a:lstStyle>
          <a:p>
            <a:fld id="{DB324822-C6A4-46FB-813A-DB567823C0A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idx="12"/>
          </p:nvPr>
        </p:nvSpPr>
        <p:spPr>
          <a:xfrm>
            <a:off x="1026368" y="1638199"/>
            <a:ext cx="10198360" cy="40640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 b="1" cap="all" baseline="0">
                <a:solidFill>
                  <a:srgbClr val="2372B9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19" name="Espace réservé de la date 10"/>
          <p:cNvSpPr>
            <a:spLocks noGrp="1"/>
          </p:cNvSpPr>
          <p:nvPr>
            <p:ph type="dt" sz="half" idx="15"/>
          </p:nvPr>
        </p:nvSpPr>
        <p:spPr>
          <a:xfrm>
            <a:off x="1727200" y="6529810"/>
            <a:ext cx="2743200" cy="309528"/>
          </a:xfrm>
          <a:prstGeom prst="rect">
            <a:avLst/>
          </a:prstGeo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</a:lstStyle>
          <a:p>
            <a:r>
              <a:rPr lang="fr-FR" sz="1400"/>
              <a:t>12 février 2019</a:t>
            </a:r>
            <a:endParaRPr lang="fr-FR" sz="1400" dirty="0"/>
          </a:p>
        </p:txBody>
      </p:sp>
      <p:sp>
        <p:nvSpPr>
          <p:cNvPr id="20" name="Espace réservé du pied de page 11"/>
          <p:cNvSpPr>
            <a:spLocks noGrp="1"/>
          </p:cNvSpPr>
          <p:nvPr>
            <p:ph type="ftr" sz="quarter" idx="3"/>
          </p:nvPr>
        </p:nvSpPr>
        <p:spPr>
          <a:xfrm>
            <a:off x="1727200" y="62752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aleway Black" panose="020B0A03030101060003" pitchFamily="34" charset="0"/>
              </a:defRPr>
            </a:lvl1pPr>
          </a:lstStyle>
          <a:p>
            <a:r>
              <a:rPr lang="fr-FR" sz="1400" dirty="0"/>
              <a:t>PRÉSENTATION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8051801" y="5597754"/>
            <a:ext cx="3331546" cy="449518"/>
          </a:xfrm>
          <a:prstGeom prst="rect">
            <a:avLst/>
          </a:prstGeom>
        </p:spPr>
        <p:txBody>
          <a:bodyPr/>
          <a:lstStyle>
            <a:lvl1pPr marL="0" indent="0" algn="just">
              <a:buFontTx/>
              <a:buNone/>
              <a:defRPr sz="1300" b="1" baseline="0">
                <a:latin typeface="Raleway" panose="020B0503030101060003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1026368" y="2462210"/>
            <a:ext cx="6746034" cy="3585062"/>
          </a:xfrm>
          <a:prstGeom prst="rect">
            <a:avLst/>
          </a:prstGeom>
        </p:spPr>
        <p:txBody>
          <a:bodyPr/>
          <a:lstStyle>
            <a:lvl1pPr marL="457200" indent="-457200" algn="just">
              <a:buFontTx/>
              <a:buBlip>
                <a:blip r:embed="rId2"/>
              </a:buBlip>
              <a:defRPr sz="2600">
                <a:latin typeface="Raleway" panose="020B0503030101060003" pitchFamily="34" charset="0"/>
              </a:defRPr>
            </a:lvl1pPr>
            <a:lvl2pPr marL="800100" indent="-342900" algn="just">
              <a:buFont typeface="Raleway" panose="020B0503030101060003" pitchFamily="34" charset="0"/>
              <a:buChar char="&gt;"/>
              <a:defRPr>
                <a:latin typeface="Raleway" panose="020B0503030101060003" pitchFamily="34" charset="0"/>
              </a:defRPr>
            </a:lvl2pPr>
            <a:lvl3pPr marL="1143000" indent="-228600" algn="just">
              <a:buFont typeface="Raleway" panose="020B0503030101060003" pitchFamily="34" charset="0"/>
              <a:buChar char="-"/>
              <a:defRPr>
                <a:latin typeface="Raleway" panose="020B0503030101060003" pitchFamily="34" charset="0"/>
              </a:defRPr>
            </a:lvl3pPr>
            <a:lvl4pPr algn="just">
              <a:defRPr>
                <a:latin typeface="Raleway" panose="020B0503030101060003" pitchFamily="34" charset="0"/>
              </a:defRPr>
            </a:lvl4pPr>
            <a:lvl5pPr algn="just"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3890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age imag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000" b="1">
                <a:latin typeface="Raleway" panose="020B0503030101060003" pitchFamily="34" charset="0"/>
              </a:defRPr>
            </a:lvl1pPr>
          </a:lstStyle>
          <a:p>
            <a:fld id="{DB324822-C6A4-46FB-813A-DB567823C0A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1727200" y="6529810"/>
            <a:ext cx="2743200" cy="309528"/>
          </a:xfrm>
          <a:prstGeom prst="rect">
            <a:avLst/>
          </a:prstGeo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</a:lstStyle>
          <a:p>
            <a:r>
              <a:rPr lang="fr-FR" sz="1400"/>
              <a:t>12 février 2019</a:t>
            </a:r>
            <a:endParaRPr lang="fr-FR" sz="1400" dirty="0"/>
          </a:p>
        </p:txBody>
      </p:sp>
      <p:sp>
        <p:nvSpPr>
          <p:cNvPr id="10" name="Espace réservé du pied de page 11"/>
          <p:cNvSpPr>
            <a:spLocks noGrp="1"/>
          </p:cNvSpPr>
          <p:nvPr>
            <p:ph type="ftr" sz="quarter" idx="3"/>
          </p:nvPr>
        </p:nvSpPr>
        <p:spPr>
          <a:xfrm>
            <a:off x="1727200" y="62752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aleway Black" panose="020B0A03030101060003" pitchFamily="34" charset="0"/>
              </a:defRPr>
            </a:lvl1pPr>
          </a:lstStyle>
          <a:p>
            <a:r>
              <a:rPr lang="fr-FR" sz="1400" dirty="0"/>
              <a:t>PRÉSENTATION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4" hasCustomPrompt="1"/>
          </p:nvPr>
        </p:nvSpPr>
        <p:spPr>
          <a:xfrm>
            <a:off x="1727200" y="429209"/>
            <a:ext cx="9628188" cy="53746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fr-FR" dirty="0"/>
              <a:t>Cliquez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450793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68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21"/>
          <p:cNvSpPr>
            <a:spLocks noGrp="1"/>
          </p:cNvSpPr>
          <p:nvPr>
            <p:ph type="body" sz="quarter" idx="11"/>
          </p:nvPr>
        </p:nvSpPr>
        <p:spPr>
          <a:xfrm>
            <a:off x="2312177" y="2917831"/>
            <a:ext cx="2828990" cy="646460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750">
                <a:latin typeface="Raleway Black" panose="020B0A03030101060003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3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5301083" y="2917831"/>
            <a:ext cx="2828990" cy="646460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750">
                <a:latin typeface="Raleway Black" panose="020B0A03030101060003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9" name="Espace réservé du texte 21"/>
          <p:cNvSpPr>
            <a:spLocks noGrp="1"/>
          </p:cNvSpPr>
          <p:nvPr>
            <p:ph type="body" sz="quarter" idx="13"/>
          </p:nvPr>
        </p:nvSpPr>
        <p:spPr>
          <a:xfrm>
            <a:off x="2312177" y="1763068"/>
            <a:ext cx="2828990" cy="8868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 b="1" cap="all" baseline="0">
                <a:solidFill>
                  <a:srgbClr val="2372B9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10" name="Espace réservé du texte 21"/>
          <p:cNvSpPr>
            <a:spLocks noGrp="1"/>
          </p:cNvSpPr>
          <p:nvPr>
            <p:ph type="body" sz="quarter" idx="14"/>
          </p:nvPr>
        </p:nvSpPr>
        <p:spPr>
          <a:xfrm>
            <a:off x="5301083" y="1763067"/>
            <a:ext cx="2828990" cy="8868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 b="1" cap="all" baseline="0">
                <a:solidFill>
                  <a:srgbClr val="2372B9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11" name="Espace réservé du texte 21"/>
          <p:cNvSpPr>
            <a:spLocks noGrp="1"/>
          </p:cNvSpPr>
          <p:nvPr>
            <p:ph type="body" sz="quarter" idx="15"/>
          </p:nvPr>
        </p:nvSpPr>
        <p:spPr>
          <a:xfrm>
            <a:off x="8289989" y="2917831"/>
            <a:ext cx="2828990" cy="646460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750">
                <a:latin typeface="Raleway Black" panose="020B0A03030101060003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réservé du texte 21"/>
          <p:cNvSpPr>
            <a:spLocks noGrp="1"/>
          </p:cNvSpPr>
          <p:nvPr>
            <p:ph type="body" sz="quarter" idx="16"/>
          </p:nvPr>
        </p:nvSpPr>
        <p:spPr>
          <a:xfrm>
            <a:off x="8289989" y="1763067"/>
            <a:ext cx="2828990" cy="8868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 b="1" cap="all" baseline="0">
                <a:solidFill>
                  <a:srgbClr val="2372B9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15" name="Espace réservé du texte 21"/>
          <p:cNvSpPr>
            <a:spLocks noGrp="1"/>
          </p:cNvSpPr>
          <p:nvPr>
            <p:ph type="body" sz="quarter" idx="17"/>
          </p:nvPr>
        </p:nvSpPr>
        <p:spPr>
          <a:xfrm>
            <a:off x="2312177" y="4833717"/>
            <a:ext cx="2828990" cy="646460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750">
                <a:latin typeface="Raleway Black" panose="020B0A03030101060003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6" name="Espace réservé du texte 21"/>
          <p:cNvSpPr>
            <a:spLocks noGrp="1"/>
          </p:cNvSpPr>
          <p:nvPr>
            <p:ph type="body" sz="quarter" idx="18"/>
          </p:nvPr>
        </p:nvSpPr>
        <p:spPr>
          <a:xfrm>
            <a:off x="5301083" y="4833717"/>
            <a:ext cx="2828990" cy="646460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750">
                <a:latin typeface="Raleway Black" panose="020B0A03030101060003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u texte 21"/>
          <p:cNvSpPr>
            <a:spLocks noGrp="1"/>
          </p:cNvSpPr>
          <p:nvPr>
            <p:ph type="body" sz="quarter" idx="19"/>
          </p:nvPr>
        </p:nvSpPr>
        <p:spPr>
          <a:xfrm>
            <a:off x="2312177" y="3678954"/>
            <a:ext cx="2828990" cy="8868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 b="1" cap="all" baseline="0">
                <a:solidFill>
                  <a:srgbClr val="2372B9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18" name="Espace réservé du texte 21"/>
          <p:cNvSpPr>
            <a:spLocks noGrp="1"/>
          </p:cNvSpPr>
          <p:nvPr>
            <p:ph type="body" sz="quarter" idx="20"/>
          </p:nvPr>
        </p:nvSpPr>
        <p:spPr>
          <a:xfrm>
            <a:off x="5301083" y="3678953"/>
            <a:ext cx="2828990" cy="8868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 b="1" cap="all" baseline="0">
                <a:solidFill>
                  <a:srgbClr val="2372B9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19" name="Espace réservé du texte 21"/>
          <p:cNvSpPr>
            <a:spLocks noGrp="1"/>
          </p:cNvSpPr>
          <p:nvPr>
            <p:ph type="body" sz="quarter" idx="21"/>
          </p:nvPr>
        </p:nvSpPr>
        <p:spPr>
          <a:xfrm>
            <a:off x="8289989" y="4833717"/>
            <a:ext cx="2828990" cy="646460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750">
                <a:latin typeface="Raleway Black" panose="020B0A03030101060003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0" name="Espace réservé du texte 21"/>
          <p:cNvSpPr>
            <a:spLocks noGrp="1"/>
          </p:cNvSpPr>
          <p:nvPr>
            <p:ph type="body" sz="quarter" idx="22"/>
          </p:nvPr>
        </p:nvSpPr>
        <p:spPr>
          <a:xfrm>
            <a:off x="8289989" y="3678953"/>
            <a:ext cx="2828990" cy="8868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 b="1" cap="all" baseline="0">
                <a:solidFill>
                  <a:srgbClr val="2372B9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787193" y="575779"/>
            <a:ext cx="36059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  <a:latin typeface="Raleway" panose="020B0503030101060003" pitchFamily="34" charset="0"/>
              </a:rPr>
              <a:t>SOMMAIRE</a:t>
            </a:r>
          </a:p>
        </p:txBody>
      </p:sp>
      <p:sp>
        <p:nvSpPr>
          <p:cNvPr id="2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1727200" y="6529810"/>
            <a:ext cx="2743200" cy="3095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fr-FR" sz="1400" dirty="0"/>
              <a:t>12 février 2019</a:t>
            </a:r>
          </a:p>
        </p:txBody>
      </p:sp>
    </p:spTree>
    <p:extLst>
      <p:ext uri="{BB962C8B-B14F-4D97-AF65-F5344CB8AC3E}">
        <p14:creationId xmlns:p14="http://schemas.microsoft.com/office/powerpoint/2010/main" val="35183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e de titr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27199" y="2400299"/>
            <a:ext cx="9254931" cy="2247901"/>
          </a:xfrm>
          <a:prstGeom prst="rect">
            <a:avLst/>
          </a:prstGeom>
        </p:spPr>
        <p:txBody>
          <a:bodyPr anchor="b"/>
          <a:lstStyle>
            <a:lvl1pPr algn="l">
              <a:defRPr sz="7500" b="1" cap="all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fr-FR" dirty="0" err="1"/>
              <a:t>CLIQUez</a:t>
            </a:r>
            <a:r>
              <a:rPr lang="fr-FR" dirty="0"/>
              <a:t>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000" b="1">
                <a:latin typeface="Raleway" panose="020B0503030101060003" pitchFamily="34" charset="0"/>
              </a:defRPr>
            </a:lvl1pPr>
          </a:lstStyle>
          <a:p>
            <a:fld id="{DB324822-C6A4-46FB-813A-DB567823C0A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1727200" y="6529810"/>
            <a:ext cx="2743200" cy="309528"/>
          </a:xfrm>
          <a:prstGeom prst="rect">
            <a:avLst/>
          </a:prstGeo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</a:lstStyle>
          <a:p>
            <a:r>
              <a:rPr lang="fr-FR" sz="1400"/>
              <a:t>12 février 2019</a:t>
            </a:r>
            <a:endParaRPr lang="fr-FR" sz="1400" dirty="0"/>
          </a:p>
        </p:txBody>
      </p:sp>
      <p:sp>
        <p:nvSpPr>
          <p:cNvPr id="11" name="Espace réservé du pied de page 11"/>
          <p:cNvSpPr>
            <a:spLocks noGrp="1"/>
          </p:cNvSpPr>
          <p:nvPr>
            <p:ph type="ftr" sz="quarter" idx="3"/>
          </p:nvPr>
        </p:nvSpPr>
        <p:spPr>
          <a:xfrm>
            <a:off x="1727200" y="62752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aleway Black" panose="020B0A03030101060003" pitchFamily="34" charset="0"/>
              </a:defRPr>
            </a:lvl1pPr>
          </a:lstStyle>
          <a:p>
            <a:r>
              <a:rPr lang="fr-FR" sz="1400" dirty="0"/>
              <a:t>PRÉSENTATION</a:t>
            </a:r>
          </a:p>
        </p:txBody>
      </p:sp>
    </p:spTree>
    <p:extLst>
      <p:ext uri="{BB962C8B-B14F-4D97-AF65-F5344CB8AC3E}">
        <p14:creationId xmlns:p14="http://schemas.microsoft.com/office/powerpoint/2010/main" val="292308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ge de contenu text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000" b="1">
                <a:latin typeface="Raleway" panose="020B0503030101060003" pitchFamily="34" charset="0"/>
              </a:defRPr>
            </a:lvl1pPr>
          </a:lstStyle>
          <a:p>
            <a:fld id="{DB324822-C6A4-46FB-813A-DB567823C0A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2" hasCustomPrompt="1"/>
          </p:nvPr>
        </p:nvSpPr>
        <p:spPr>
          <a:xfrm>
            <a:off x="979715" y="1635996"/>
            <a:ext cx="10263674" cy="40640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 b="1" cap="all" baseline="0">
                <a:solidFill>
                  <a:srgbClr val="F9DC0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15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1727200" y="6529810"/>
            <a:ext cx="2743200" cy="309528"/>
          </a:xfrm>
          <a:prstGeom prst="rect">
            <a:avLst/>
          </a:prstGeo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</a:lstStyle>
          <a:p>
            <a:r>
              <a:rPr lang="fr-FR" sz="1400"/>
              <a:t>12 février 2019</a:t>
            </a:r>
            <a:endParaRPr lang="fr-FR" sz="1400" dirty="0"/>
          </a:p>
        </p:txBody>
      </p:sp>
      <p:sp>
        <p:nvSpPr>
          <p:cNvPr id="16" name="Espace réservé du pied de page 11"/>
          <p:cNvSpPr>
            <a:spLocks noGrp="1"/>
          </p:cNvSpPr>
          <p:nvPr>
            <p:ph type="ftr" sz="quarter" idx="3"/>
          </p:nvPr>
        </p:nvSpPr>
        <p:spPr>
          <a:xfrm>
            <a:off x="1727200" y="62752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aleway Black" panose="020B0A03030101060003" pitchFamily="34" charset="0"/>
              </a:defRPr>
            </a:lvl1pPr>
          </a:lstStyle>
          <a:p>
            <a:r>
              <a:rPr lang="fr-FR" sz="1400" dirty="0"/>
              <a:t>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979713" y="2444750"/>
            <a:ext cx="10431626" cy="3544888"/>
          </a:xfrm>
          <a:prstGeom prst="rect">
            <a:avLst/>
          </a:prstGeom>
        </p:spPr>
        <p:txBody>
          <a:bodyPr/>
          <a:lstStyle>
            <a:lvl1pPr marL="457200" indent="-457200" algn="just">
              <a:buFontTx/>
              <a:buBlip>
                <a:blip r:embed="rId2"/>
              </a:buBlip>
              <a:defRPr sz="2600">
                <a:latin typeface="Raleway" panose="020B0503030101060003" pitchFamily="34" charset="0"/>
              </a:defRPr>
            </a:lvl1pPr>
            <a:lvl2pPr marL="800100" indent="-342900" algn="just">
              <a:buFont typeface="Raleway" panose="020B0503030101060003" pitchFamily="34" charset="0"/>
              <a:buChar char="&gt;"/>
              <a:defRPr>
                <a:latin typeface="Raleway" panose="020B0503030101060003" pitchFamily="34" charset="0"/>
              </a:defRPr>
            </a:lvl2pPr>
            <a:lvl3pPr marL="1143000" indent="-228600" algn="just">
              <a:buFont typeface="Raleway" panose="020B0503030101060003" pitchFamily="34" charset="0"/>
              <a:buChar char="-"/>
              <a:defRPr>
                <a:latin typeface="Raleway" panose="020B0503030101060003" pitchFamily="34" charset="0"/>
              </a:defRPr>
            </a:lvl3pPr>
            <a:lvl4pPr algn="just">
              <a:defRPr>
                <a:latin typeface="Raleway" panose="020B0503030101060003" pitchFamily="34" charset="0"/>
              </a:defRPr>
            </a:lvl4pPr>
            <a:lvl5pPr algn="just"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7485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ge de contenu texte et imag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2" hasCustomPrompt="1"/>
          </p:nvPr>
        </p:nvSpPr>
        <p:spPr>
          <a:xfrm>
            <a:off x="989045" y="1635996"/>
            <a:ext cx="10263673" cy="40640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 b="1" cap="all" baseline="0">
                <a:solidFill>
                  <a:srgbClr val="F9DC0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000" b="1">
                <a:latin typeface="Raleway" panose="020B0503030101060003" pitchFamily="34" charset="0"/>
              </a:defRPr>
            </a:lvl1pPr>
          </a:lstStyle>
          <a:p>
            <a:fld id="{DB324822-C6A4-46FB-813A-DB567823C0A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1727200" y="6529810"/>
            <a:ext cx="2743200" cy="309528"/>
          </a:xfrm>
          <a:prstGeom prst="rect">
            <a:avLst/>
          </a:prstGeo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</a:lstStyle>
          <a:p>
            <a:r>
              <a:rPr lang="fr-FR" sz="1400"/>
              <a:t>12 février 2019</a:t>
            </a:r>
            <a:endParaRPr lang="fr-FR" sz="1400" dirty="0"/>
          </a:p>
        </p:txBody>
      </p:sp>
      <p:sp>
        <p:nvSpPr>
          <p:cNvPr id="6" name="Espace réservé du pied de page 11"/>
          <p:cNvSpPr>
            <a:spLocks noGrp="1"/>
          </p:cNvSpPr>
          <p:nvPr>
            <p:ph type="ftr" sz="quarter" idx="3"/>
          </p:nvPr>
        </p:nvSpPr>
        <p:spPr>
          <a:xfrm>
            <a:off x="1727200" y="62752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aleway Black" panose="020B0A03030101060003" pitchFamily="34" charset="0"/>
              </a:defRPr>
            </a:lvl1pPr>
          </a:lstStyle>
          <a:p>
            <a:r>
              <a:rPr lang="fr-FR" sz="1400" dirty="0"/>
              <a:t>PRÉSENTATION</a:t>
            </a:r>
          </a:p>
        </p:txBody>
      </p:sp>
      <p:sp>
        <p:nvSpPr>
          <p:cNvPr id="7" name="Espace réservé pour une image  11"/>
          <p:cNvSpPr>
            <a:spLocks noGrp="1"/>
          </p:cNvSpPr>
          <p:nvPr>
            <p:ph type="pic" sz="quarter" idx="13" hasCustomPrompt="1"/>
          </p:nvPr>
        </p:nvSpPr>
        <p:spPr>
          <a:xfrm>
            <a:off x="8051800" y="2462211"/>
            <a:ext cx="3302000" cy="299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fr-FR" dirty="0"/>
              <a:t>Cliquez pour ajouter une image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8051801" y="5597754"/>
            <a:ext cx="3302000" cy="449518"/>
          </a:xfrm>
          <a:prstGeom prst="rect">
            <a:avLst/>
          </a:prstGeom>
        </p:spPr>
        <p:txBody>
          <a:bodyPr/>
          <a:lstStyle>
            <a:lvl1pPr marL="0" indent="0" algn="just">
              <a:buFontTx/>
              <a:buNone/>
              <a:defRPr sz="1300" b="1" baseline="0">
                <a:latin typeface="Raleway" panose="020B0503030101060003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989046" y="2462210"/>
            <a:ext cx="6783356" cy="3585062"/>
          </a:xfrm>
          <a:prstGeom prst="rect">
            <a:avLst/>
          </a:prstGeom>
        </p:spPr>
        <p:txBody>
          <a:bodyPr/>
          <a:lstStyle>
            <a:lvl1pPr marL="457200" indent="-457200" algn="just">
              <a:buFontTx/>
              <a:buBlip>
                <a:blip r:embed="rId2"/>
              </a:buBlip>
              <a:defRPr sz="2600">
                <a:latin typeface="Raleway" panose="020B0503030101060003" pitchFamily="34" charset="0"/>
              </a:defRPr>
            </a:lvl1pPr>
            <a:lvl2pPr marL="800100" indent="-342900" algn="just">
              <a:buFont typeface="Raleway" panose="020B0503030101060003" pitchFamily="34" charset="0"/>
              <a:buChar char="&gt;"/>
              <a:defRPr>
                <a:latin typeface="Raleway" panose="020B0503030101060003" pitchFamily="34" charset="0"/>
              </a:defRPr>
            </a:lvl2pPr>
            <a:lvl3pPr marL="1143000" indent="-228600" algn="just">
              <a:buFont typeface="Raleway" panose="020B0503030101060003" pitchFamily="34" charset="0"/>
              <a:buChar char="-"/>
              <a:defRPr>
                <a:latin typeface="Raleway" panose="020B0503030101060003" pitchFamily="34" charset="0"/>
              </a:defRPr>
            </a:lvl3pPr>
            <a:lvl4pPr algn="just">
              <a:defRPr>
                <a:latin typeface="Raleway" panose="020B0503030101060003" pitchFamily="34" charset="0"/>
              </a:defRPr>
            </a:lvl4pPr>
            <a:lvl5pPr algn="just"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6422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age imag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000" b="1">
                <a:latin typeface="Raleway" panose="020B0503030101060003" pitchFamily="34" charset="0"/>
              </a:defRPr>
            </a:lvl1pPr>
          </a:lstStyle>
          <a:p>
            <a:fld id="{DB324822-C6A4-46FB-813A-DB567823C0A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1727200" y="6529810"/>
            <a:ext cx="2743200" cy="309528"/>
          </a:xfrm>
          <a:prstGeom prst="rect">
            <a:avLst/>
          </a:prstGeo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</a:lstStyle>
          <a:p>
            <a:r>
              <a:rPr lang="fr-FR" sz="1400"/>
              <a:t>12 février 2019</a:t>
            </a:r>
            <a:endParaRPr lang="fr-FR" sz="1400" dirty="0"/>
          </a:p>
        </p:txBody>
      </p:sp>
      <p:sp>
        <p:nvSpPr>
          <p:cNvPr id="10" name="Espace réservé du pied de page 11"/>
          <p:cNvSpPr>
            <a:spLocks noGrp="1"/>
          </p:cNvSpPr>
          <p:nvPr>
            <p:ph type="ftr" sz="quarter" idx="3"/>
          </p:nvPr>
        </p:nvSpPr>
        <p:spPr>
          <a:xfrm>
            <a:off x="1727200" y="62752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aleway Black" panose="020B0A03030101060003" pitchFamily="34" charset="0"/>
              </a:defRPr>
            </a:lvl1pPr>
          </a:lstStyle>
          <a:p>
            <a:r>
              <a:rPr lang="fr-FR" sz="1400" dirty="0"/>
              <a:t>PRÉSENTATION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4" hasCustomPrompt="1"/>
          </p:nvPr>
        </p:nvSpPr>
        <p:spPr>
          <a:xfrm>
            <a:off x="1727200" y="429209"/>
            <a:ext cx="9628188" cy="53746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fr-FR" dirty="0"/>
              <a:t>Cliquez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71824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age imag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</a:lstStyle>
          <a:p>
            <a:fld id="{DB324822-C6A4-46FB-813A-DB567823C0A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1727200" y="6529810"/>
            <a:ext cx="2743200" cy="309528"/>
          </a:xfrm>
          <a:prstGeom prst="rect">
            <a:avLst/>
          </a:prstGeo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</a:lstStyle>
          <a:p>
            <a:r>
              <a:rPr lang="fr-FR" sz="1400"/>
              <a:t>12 février 2019</a:t>
            </a:r>
            <a:endParaRPr lang="fr-FR" sz="1400" dirty="0"/>
          </a:p>
        </p:txBody>
      </p:sp>
      <p:sp>
        <p:nvSpPr>
          <p:cNvPr id="10" name="Espace réservé du pied de page 11"/>
          <p:cNvSpPr>
            <a:spLocks noGrp="1"/>
          </p:cNvSpPr>
          <p:nvPr>
            <p:ph type="ftr" sz="quarter" idx="3"/>
          </p:nvPr>
        </p:nvSpPr>
        <p:spPr>
          <a:xfrm>
            <a:off x="1727200" y="62752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aleway Black" panose="020B0A03030101060003" pitchFamily="34" charset="0"/>
              </a:defRPr>
            </a:lvl1pPr>
          </a:lstStyle>
          <a:p>
            <a:r>
              <a:rPr lang="fr-FR" sz="1400" dirty="0"/>
              <a:t>PRÉSENTATION</a:t>
            </a:r>
          </a:p>
        </p:txBody>
      </p:sp>
      <p:sp>
        <p:nvSpPr>
          <p:cNvPr id="6" name="Espace réservé pour une image  2"/>
          <p:cNvSpPr>
            <a:spLocks noGrp="1"/>
          </p:cNvSpPr>
          <p:nvPr>
            <p:ph type="pic" sz="quarter" idx="14" hasCustomPrompt="1"/>
          </p:nvPr>
        </p:nvSpPr>
        <p:spPr>
          <a:xfrm>
            <a:off x="1727200" y="419879"/>
            <a:ext cx="9628188" cy="53840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fr-FR" dirty="0"/>
              <a:t>Cliquez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0005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ge de titr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28000" y="240120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7500" b="1" cap="all" baseline="0">
                <a:solidFill>
                  <a:srgbClr val="2372B9"/>
                </a:solidFill>
                <a:latin typeface="Raleway" panose="020B05030301010600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</a:lstStyle>
          <a:p>
            <a:fld id="{DB324822-C6A4-46FB-813A-DB567823C0A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1727200" y="6529810"/>
            <a:ext cx="2743200" cy="309528"/>
          </a:xfrm>
          <a:prstGeom prst="rect">
            <a:avLst/>
          </a:prstGeo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</a:lstStyle>
          <a:p>
            <a:r>
              <a:rPr lang="fr-FR" sz="1400"/>
              <a:t>12 février 2019</a:t>
            </a:r>
            <a:endParaRPr lang="fr-FR" sz="1400" dirty="0"/>
          </a:p>
        </p:txBody>
      </p:sp>
      <p:sp>
        <p:nvSpPr>
          <p:cNvPr id="10" name="Espace réservé du pied de page 11"/>
          <p:cNvSpPr>
            <a:spLocks noGrp="1"/>
          </p:cNvSpPr>
          <p:nvPr>
            <p:ph type="ftr" sz="quarter" idx="3"/>
          </p:nvPr>
        </p:nvSpPr>
        <p:spPr>
          <a:xfrm>
            <a:off x="1727200" y="62752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aleway Black" panose="020B0A03030101060003" pitchFamily="34" charset="0"/>
              </a:defRPr>
            </a:lvl1pPr>
          </a:lstStyle>
          <a:p>
            <a:r>
              <a:rPr lang="fr-FR" sz="1400" dirty="0"/>
              <a:t>PRÉSENTATION</a:t>
            </a:r>
          </a:p>
        </p:txBody>
      </p:sp>
    </p:spTree>
    <p:extLst>
      <p:ext uri="{BB962C8B-B14F-4D97-AF65-F5344CB8AC3E}">
        <p14:creationId xmlns:p14="http://schemas.microsoft.com/office/powerpoint/2010/main" val="240617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age de contenu text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</a:lstStyle>
          <a:p>
            <a:fld id="{DB324822-C6A4-46FB-813A-DB567823C0A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texte 2"/>
          <p:cNvSpPr>
            <a:spLocks noGrp="1"/>
          </p:cNvSpPr>
          <p:nvPr>
            <p:ph type="body" idx="12"/>
          </p:nvPr>
        </p:nvSpPr>
        <p:spPr>
          <a:xfrm>
            <a:off x="1045029" y="1638199"/>
            <a:ext cx="10170367" cy="40640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 b="1" cap="all" baseline="0">
                <a:solidFill>
                  <a:srgbClr val="2372B9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5" name="Espace réservé de la date 10"/>
          <p:cNvSpPr>
            <a:spLocks noGrp="1"/>
          </p:cNvSpPr>
          <p:nvPr>
            <p:ph type="dt" sz="half" idx="15"/>
          </p:nvPr>
        </p:nvSpPr>
        <p:spPr>
          <a:xfrm>
            <a:off x="1727200" y="6529810"/>
            <a:ext cx="2743200" cy="309528"/>
          </a:xfrm>
          <a:prstGeom prst="rect">
            <a:avLst/>
          </a:prstGeo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</a:lstStyle>
          <a:p>
            <a:r>
              <a:rPr lang="fr-FR" sz="1400"/>
              <a:t>12 février 2019</a:t>
            </a:r>
            <a:endParaRPr lang="fr-FR" sz="1400" dirty="0"/>
          </a:p>
        </p:txBody>
      </p:sp>
      <p:sp>
        <p:nvSpPr>
          <p:cNvPr id="6" name="Espace réservé du pied de page 11"/>
          <p:cNvSpPr>
            <a:spLocks noGrp="1"/>
          </p:cNvSpPr>
          <p:nvPr>
            <p:ph type="ftr" sz="quarter" idx="3"/>
          </p:nvPr>
        </p:nvSpPr>
        <p:spPr>
          <a:xfrm>
            <a:off x="1727200" y="62752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aleway Black" panose="020B0A03030101060003" pitchFamily="34" charset="0"/>
              </a:defRPr>
            </a:lvl1pPr>
          </a:lstStyle>
          <a:p>
            <a:r>
              <a:rPr lang="fr-FR" sz="1400" dirty="0"/>
              <a:t>PRÉSENTATION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045029" y="2444750"/>
            <a:ext cx="10366309" cy="3544888"/>
          </a:xfrm>
          <a:prstGeom prst="rect">
            <a:avLst/>
          </a:prstGeom>
        </p:spPr>
        <p:txBody>
          <a:bodyPr/>
          <a:lstStyle>
            <a:lvl1pPr marL="457200" indent="-457200" algn="just">
              <a:buFontTx/>
              <a:buBlip>
                <a:blip r:embed="rId2"/>
              </a:buBlip>
              <a:defRPr sz="2600">
                <a:latin typeface="Raleway" panose="020B0503030101060003" pitchFamily="34" charset="0"/>
              </a:defRPr>
            </a:lvl1pPr>
            <a:lvl2pPr marL="800100" indent="-342900" algn="just">
              <a:buFont typeface="Raleway" panose="020B0503030101060003" pitchFamily="34" charset="0"/>
              <a:buChar char="&gt;"/>
              <a:defRPr>
                <a:latin typeface="Raleway" panose="020B0503030101060003" pitchFamily="34" charset="0"/>
              </a:defRPr>
            </a:lvl2pPr>
            <a:lvl3pPr marL="1143000" indent="-228600" algn="just">
              <a:buFont typeface="Raleway" panose="020B0503030101060003" pitchFamily="34" charset="0"/>
              <a:buChar char="-"/>
              <a:defRPr>
                <a:latin typeface="Raleway" panose="020B0503030101060003" pitchFamily="34" charset="0"/>
              </a:defRPr>
            </a:lvl3pPr>
            <a:lvl4pPr algn="just">
              <a:defRPr>
                <a:latin typeface="Raleway" panose="020B0503030101060003" pitchFamily="34" charset="0"/>
              </a:defRPr>
            </a:lvl4pPr>
            <a:lvl5pPr algn="just"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0857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12189743" cy="685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8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12 février 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6917A-6236-454D-9112-F6AF4B040F5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12189743" cy="685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9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12187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1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12189743" cy="685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8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23" r:id="rId2"/>
    <p:sldLayoutId id="2147483725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12187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6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12189743" cy="685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12187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2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0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12189743" cy="685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6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12189743" cy="685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8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Document_Microsoft_Word.docx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27201" y="2480152"/>
            <a:ext cx="9896952" cy="1840057"/>
          </a:xfrm>
        </p:spPr>
        <p:txBody>
          <a:bodyPr/>
          <a:lstStyle/>
          <a:p>
            <a:r>
              <a:rPr lang="fr-FR" sz="4800" dirty="0"/>
              <a:t>INFORMATIONS SUR LA MOBILITE INTERNATIONALE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800" dirty="0"/>
              <a:t>Réunion de rentrée 2022</a:t>
            </a:r>
          </a:p>
        </p:txBody>
      </p:sp>
    </p:spTree>
    <p:extLst>
      <p:ext uri="{BB962C8B-B14F-4D97-AF65-F5344CB8AC3E}">
        <p14:creationId xmlns:p14="http://schemas.microsoft.com/office/powerpoint/2010/main" val="40083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Les destinations : cartographie sur le web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D605F0-C21F-41C6-9AA0-313AEF30F3B4}"/>
              </a:ext>
            </a:extLst>
          </p:cNvPr>
          <p:cNvSpPr/>
          <p:nvPr/>
        </p:nvSpPr>
        <p:spPr>
          <a:xfrm>
            <a:off x="813352" y="1528422"/>
            <a:ext cx="10755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Ubuntu"/>
              </a:rPr>
              <a:t>https://www.univ-larochelle.fr/international/depart-international/etudier-cadre-dun-echange/demarches-partir-mobilite/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6474321-CBB4-4964-9413-C2640DDED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87" y="2641589"/>
            <a:ext cx="4792317" cy="319867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FA6BE67-7C2E-4274-8B96-C63C5F1BE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944"/>
          <a:stretch/>
        </p:blipFill>
        <p:spPr>
          <a:xfrm>
            <a:off x="5585256" y="2267086"/>
            <a:ext cx="5793391" cy="347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82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Les destinations : cartographie sur le web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CB91F4-F474-4765-BC26-1E567F67F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899" y="1528422"/>
            <a:ext cx="72961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36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2B7B60A-B6B3-4A25-8D8F-4C75F4F47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82" y="1492598"/>
            <a:ext cx="4943220" cy="337094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29A5BFD-A2CB-41E3-9E89-8B0E5DDBE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927" y="3483483"/>
            <a:ext cx="2934737" cy="2995039"/>
          </a:xfrm>
          <a:prstGeom prst="rect">
            <a:avLst/>
          </a:prstGeom>
        </p:spPr>
      </p:pic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Les destinations : cartographie sur le web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0F0E13B-46B7-4BEA-811C-CE023A7F4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5092" y="1973197"/>
            <a:ext cx="401002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45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Le site web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D690B2A-4AF2-486C-99CE-17DB39292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32" y="1439206"/>
            <a:ext cx="4355887" cy="2180758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1C17DBD2-566B-4C8A-866B-A4C290F4510E}"/>
              </a:ext>
            </a:extLst>
          </p:cNvPr>
          <p:cNvSpPr/>
          <p:nvPr/>
        </p:nvSpPr>
        <p:spPr>
          <a:xfrm>
            <a:off x="3169305" y="1318287"/>
            <a:ext cx="204745" cy="2801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9CE5066-256D-49C1-AD93-60DA6E43B4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358"/>
          <a:stretch/>
        </p:blipFill>
        <p:spPr>
          <a:xfrm>
            <a:off x="9154657" y="1388332"/>
            <a:ext cx="2953814" cy="2040668"/>
          </a:xfrm>
          <a:prstGeom prst="rect">
            <a:avLst/>
          </a:prstGeom>
        </p:spPr>
      </p:pic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93A1FAD5-D1CA-4BA3-B013-43ED24B16515}"/>
              </a:ext>
            </a:extLst>
          </p:cNvPr>
          <p:cNvSpPr/>
          <p:nvPr/>
        </p:nvSpPr>
        <p:spPr>
          <a:xfrm>
            <a:off x="9740913" y="1347314"/>
            <a:ext cx="204745" cy="2801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6D37891-96C2-4AB9-9E29-447EE32B4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322" y="4232054"/>
            <a:ext cx="3345506" cy="2459559"/>
          </a:xfrm>
          <a:prstGeom prst="rect">
            <a:avLst/>
          </a:prstGeom>
        </p:spPr>
      </p:pic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E5E781E7-6DEB-403C-8A64-839D9E2F82C5}"/>
              </a:ext>
            </a:extLst>
          </p:cNvPr>
          <p:cNvSpPr/>
          <p:nvPr/>
        </p:nvSpPr>
        <p:spPr>
          <a:xfrm>
            <a:off x="2924682" y="4673929"/>
            <a:ext cx="204745" cy="2801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566F210-1698-455E-A358-5C0E5C0B7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232054"/>
            <a:ext cx="5625472" cy="213649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BC695FA-ED0C-4CD9-87EE-85C377A999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440"/>
          <a:stretch/>
        </p:blipFill>
        <p:spPr>
          <a:xfrm>
            <a:off x="4653694" y="1698919"/>
            <a:ext cx="4355887" cy="1618786"/>
          </a:xfrm>
          <a:prstGeom prst="rect">
            <a:avLst/>
          </a:prstGeom>
        </p:spPr>
      </p:pic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AD59CCA4-450D-4DEF-8E45-C72F6B2839AB}"/>
              </a:ext>
            </a:extLst>
          </p:cNvPr>
          <p:cNvSpPr/>
          <p:nvPr/>
        </p:nvSpPr>
        <p:spPr>
          <a:xfrm>
            <a:off x="8067572" y="1810456"/>
            <a:ext cx="204745" cy="2801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862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Les destinations : spécificités EU-CONEXUS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pic>
        <p:nvPicPr>
          <p:cNvPr id="1026" name="Picture 2" descr="Visual identity - EU-CONEXUS">
            <a:extLst>
              <a:ext uri="{FF2B5EF4-FFF2-40B4-BE49-F238E27FC236}">
                <a16:creationId xmlns:a16="http://schemas.microsoft.com/office/drawing/2014/main" id="{0AA0E5D9-2445-4114-869D-023513A74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18" y="5700853"/>
            <a:ext cx="3161882" cy="8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U-CONEXUS - La Rochelle Université">
            <a:extLst>
              <a:ext uri="{FF2B5EF4-FFF2-40B4-BE49-F238E27FC236}">
                <a16:creationId xmlns:a16="http://schemas.microsoft.com/office/drawing/2014/main" id="{AB487BB2-4ED4-C1D1-0F82-6CBC95F9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69" y="1453512"/>
            <a:ext cx="6563638" cy="369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572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La procédure administrative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D605F0-C21F-41C6-9AA0-313AEF30F3B4}"/>
              </a:ext>
            </a:extLst>
          </p:cNvPr>
          <p:cNvSpPr/>
          <p:nvPr/>
        </p:nvSpPr>
        <p:spPr>
          <a:xfrm>
            <a:off x="685801" y="1528422"/>
            <a:ext cx="109827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Préparation pédagogique avec l’enseignant</a:t>
            </a: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coordinateur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Choix de la destination et de la durée du séjour</a:t>
            </a: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d’études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Programme pédagogique (CONTRAT D’ETUDES) à</a:t>
            </a: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partir des cours proposés par les universités</a:t>
            </a: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d’accueil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310638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La procédure administrative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D605F0-C21F-41C6-9AA0-313AEF30F3B4}"/>
              </a:ext>
            </a:extLst>
          </p:cNvPr>
          <p:cNvSpPr/>
          <p:nvPr/>
        </p:nvSpPr>
        <p:spPr>
          <a:xfrm>
            <a:off x="1797325" y="1794570"/>
            <a:ext cx="95928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Présélection par les enseignants coordinateurs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Contrôle des disponibilités d’accueil et de</a:t>
            </a: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financement par la DRIEF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Sélection définitive après l’accord de l’établissement d’accueil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044430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Les dates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D605F0-C21F-41C6-9AA0-313AEF30F3B4}"/>
              </a:ext>
            </a:extLst>
          </p:cNvPr>
          <p:cNvSpPr/>
          <p:nvPr/>
        </p:nvSpPr>
        <p:spPr>
          <a:xfrm>
            <a:off x="1123047" y="1329639"/>
            <a:ext cx="109529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u="sng" dirty="0">
                <a:solidFill>
                  <a:srgbClr val="0070C0"/>
                </a:solidFill>
                <a:latin typeface="Ubuntu"/>
              </a:rPr>
              <a:t>Second semestre :</a:t>
            </a: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Dépôt des listes des étudiants sélectionnés </a:t>
            </a:r>
            <a:r>
              <a:rPr lang="fr-FR" sz="3200" b="1" dirty="0">
                <a:solidFill>
                  <a:srgbClr val="FF0000"/>
                </a:solidFill>
                <a:latin typeface="Ubuntu"/>
              </a:rPr>
              <a:t>début octobre </a:t>
            </a: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Dépôt des contrats d’études </a:t>
            </a:r>
            <a:r>
              <a:rPr lang="fr-FR" sz="3200" b="1" dirty="0">
                <a:solidFill>
                  <a:srgbClr val="FF0000"/>
                </a:solidFill>
                <a:latin typeface="Ubuntu"/>
              </a:rPr>
              <a:t>début novembre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u="sng" dirty="0">
                <a:solidFill>
                  <a:srgbClr val="0070C0"/>
                </a:solidFill>
                <a:latin typeface="Ubuntu"/>
              </a:rPr>
              <a:t>Premier semestre :</a:t>
            </a: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Dépôt des listes des étudiants sélectionnés </a:t>
            </a:r>
            <a:r>
              <a:rPr lang="fr-FR" sz="3200" b="1" dirty="0">
                <a:solidFill>
                  <a:srgbClr val="FF0000"/>
                </a:solidFill>
                <a:latin typeface="Ubuntu"/>
              </a:rPr>
              <a:t>mars</a:t>
            </a: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Dépôt des contrats d’études </a:t>
            </a:r>
            <a:r>
              <a:rPr lang="fr-FR" sz="3200" b="1" dirty="0">
                <a:solidFill>
                  <a:srgbClr val="FF0000"/>
                </a:solidFill>
                <a:latin typeface="Ubuntu"/>
              </a:rPr>
              <a:t>début avril 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2400" b="1" dirty="0">
                <a:solidFill>
                  <a:srgbClr val="0070C0"/>
                </a:solidFill>
                <a:latin typeface="Ubuntu"/>
              </a:rPr>
              <a:t>Attention ! Certaines universités demandent des inscriptions en ligne (dates à vérifier) ou ont des dates spécifiques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1660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La question des langues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D605F0-C21F-41C6-9AA0-313AEF30F3B4}"/>
              </a:ext>
            </a:extLst>
          </p:cNvPr>
          <p:cNvSpPr/>
          <p:nvPr/>
        </p:nvSpPr>
        <p:spPr>
          <a:xfrm>
            <a:off x="1484243" y="1766962"/>
            <a:ext cx="99059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Evaluation linguistique Erasmus test en ligne,</a:t>
            </a: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cours en ligne, test au retour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Tests de niveau linguistiques par l’IUL (Institut Universitaire des Langues)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Evaluation TOEFL, TOEIC</a:t>
            </a:r>
          </a:p>
        </p:txBody>
      </p:sp>
    </p:spTree>
    <p:extLst>
      <p:ext uri="{BB962C8B-B14F-4D97-AF65-F5344CB8AC3E}">
        <p14:creationId xmlns:p14="http://schemas.microsoft.com/office/powerpoint/2010/main" val="795634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Conseils (avant le départ)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D605F0-C21F-41C6-9AA0-313AEF30F3B4}"/>
              </a:ext>
            </a:extLst>
          </p:cNvPr>
          <p:cNvSpPr/>
          <p:nvPr/>
        </p:nvSpPr>
        <p:spPr>
          <a:xfrm>
            <a:off x="1447763" y="1528422"/>
            <a:ext cx="103034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Consulter le site internet de l’université d’accueil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Réunions à la DRIEF en octobre et mars pour les</a:t>
            </a: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étudiants sélectionnés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Lettre d’acceptation de l’Université d’accueil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Dossiers (Passeport, visa, assurances</a:t>
            </a: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responsabilité civile et rapatriement, santé,</a:t>
            </a: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budget à préparer, hébergement , avion)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8186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825654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Quelques informations sur l’international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FA6E74-DA4E-487B-82EB-C391DD150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1248241"/>
            <a:ext cx="6864834" cy="5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81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Conseils (après le départ)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D605F0-C21F-41C6-9AA0-313AEF30F3B4}"/>
              </a:ext>
            </a:extLst>
          </p:cNvPr>
          <p:cNvSpPr/>
          <p:nvPr/>
        </p:nvSpPr>
        <p:spPr>
          <a:xfrm>
            <a:off x="1484243" y="1343872"/>
            <a:ext cx="1030356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Sur place prendre contact avec le bureau international de l’établissement d’accueil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Envoyer à la DRIEF votre attestation d’arrivée et éventuelles modifications du contrat d’études à signaler à votre référent RI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Se faire connaître auprès de l’ambassade + services 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Au retour remettre à la DRIEF relevés de notes, attestation de présence, rapport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86139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Les aides financières (Europe)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87452D-8A65-4EC9-9B97-B5B815BFE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997" y="1643062"/>
            <a:ext cx="8788304" cy="4028868"/>
          </a:xfrm>
          <a:prstGeom prst="rect">
            <a:avLst/>
          </a:prstGeom>
        </p:spPr>
      </p:pic>
      <p:pic>
        <p:nvPicPr>
          <p:cNvPr id="6146" name="Picture 2" descr="Programme européen Erasmus + | Campus France">
            <a:extLst>
              <a:ext uri="{FF2B5EF4-FFF2-40B4-BE49-F238E27FC236}">
                <a16:creationId xmlns:a16="http://schemas.microsoft.com/office/drawing/2014/main" id="{52FB0559-BD3D-B24E-95F2-74BA6CE08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85" y="63141"/>
            <a:ext cx="1622656" cy="162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923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Les aides financières (Europe)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CD61C6A-0445-4724-A353-2236D36FB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4" y="1248241"/>
            <a:ext cx="8049454" cy="5366303"/>
          </a:xfrm>
          <a:prstGeom prst="rect">
            <a:avLst/>
          </a:prstGeom>
        </p:spPr>
      </p:pic>
      <p:pic>
        <p:nvPicPr>
          <p:cNvPr id="4098" name="Picture 2" descr="Ministère de l'enseignement Supérieur et de la recherche | Salveco, la  chimie inspirée de l'avenir">
            <a:extLst>
              <a:ext uri="{FF2B5EF4-FFF2-40B4-BE49-F238E27FC236}">
                <a16:creationId xmlns:a16="http://schemas.microsoft.com/office/drawing/2014/main" id="{01ABFCD8-988C-DAF4-DB23-A3B567DDC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029" y="4402652"/>
            <a:ext cx="1649068" cy="152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isual identity - EU-CONEXUS">
            <a:extLst>
              <a:ext uri="{FF2B5EF4-FFF2-40B4-BE49-F238E27FC236}">
                <a16:creationId xmlns:a16="http://schemas.microsoft.com/office/drawing/2014/main" id="{943BBEE4-7692-4C7F-0783-609409447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677" y="2126211"/>
            <a:ext cx="1700419" cy="4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553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Les aides financières (hors Europe)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E864685B-F4B8-4A7B-A5B1-3331BEB7B534}"/>
              </a:ext>
            </a:extLst>
          </p:cNvPr>
          <p:cNvSpPr txBox="1">
            <a:spLocks/>
          </p:cNvSpPr>
          <p:nvPr/>
        </p:nvSpPr>
        <p:spPr>
          <a:xfrm>
            <a:off x="2398570" y="5910670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b="1" dirty="0">
              <a:solidFill>
                <a:srgbClr val="FF0000"/>
              </a:solidFill>
              <a:latin typeface="Raleway" panose="020B060402020202020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5C43D0-3334-4A9D-8EF2-BAFD16D58BF1}"/>
              </a:ext>
            </a:extLst>
          </p:cNvPr>
          <p:cNvSpPr/>
          <p:nvPr/>
        </p:nvSpPr>
        <p:spPr>
          <a:xfrm>
            <a:off x="7182678" y="3101009"/>
            <a:ext cx="1007165" cy="172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59CBA8-4EEB-4AA4-B071-6D1C7ABDA8C3}"/>
              </a:ext>
            </a:extLst>
          </p:cNvPr>
          <p:cNvSpPr/>
          <p:nvPr/>
        </p:nvSpPr>
        <p:spPr>
          <a:xfrm>
            <a:off x="8428383" y="2789580"/>
            <a:ext cx="1696277" cy="196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50" name="Picture 2" descr="Communauté d'Agglomération de La Rochelle - Puilboreau">
            <a:extLst>
              <a:ext uri="{FF2B5EF4-FFF2-40B4-BE49-F238E27FC236}">
                <a16:creationId xmlns:a16="http://schemas.microsoft.com/office/drawing/2014/main" id="{CEF24232-01A4-F5FA-811A-CE0AD974E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521" y="5001194"/>
            <a:ext cx="50800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3EB3D63-D041-27B2-DA99-808CB1CDF6BB}"/>
              </a:ext>
            </a:extLst>
          </p:cNvPr>
          <p:cNvSpPr txBox="1"/>
          <p:nvPr/>
        </p:nvSpPr>
        <p:spPr>
          <a:xfrm>
            <a:off x="2398570" y="2821957"/>
            <a:ext cx="8206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un séjour d’un semestre : 450€ </a:t>
            </a:r>
          </a:p>
          <a:p>
            <a:pPr algn="just"/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un séjour d’une année : 650€ </a:t>
            </a:r>
            <a:endParaRPr lang="fr-FR" sz="1800" dirty="0">
              <a:effectLst/>
              <a:latin typeface="Trebuchet MS" panose="020B070302020209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67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Les aides financières (hors Europe)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5FAC1E7-C508-4656-BA52-0858A2A7F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848" y="2057400"/>
            <a:ext cx="8763000" cy="3429000"/>
          </a:xfrm>
          <a:prstGeom prst="rect">
            <a:avLst/>
          </a:prstGeom>
        </p:spPr>
      </p:pic>
      <p:pic>
        <p:nvPicPr>
          <p:cNvPr id="3" name="Picture 2" descr="Nouvelle-Aquitaine — Wikipédia">
            <a:extLst>
              <a:ext uri="{FF2B5EF4-FFF2-40B4-BE49-F238E27FC236}">
                <a16:creationId xmlns:a16="http://schemas.microsoft.com/office/drawing/2014/main" id="{C23013C2-ACE8-D91E-11D3-95B7E22BE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568" y="579389"/>
            <a:ext cx="1443005" cy="196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128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Les aides financières (hors Europe)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2775DEE-25B8-43BB-89C6-B75C2CF49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081" y="1897754"/>
            <a:ext cx="8162777" cy="3562142"/>
          </a:xfrm>
          <a:prstGeom prst="rect">
            <a:avLst/>
          </a:prstGeom>
        </p:spPr>
      </p:pic>
      <p:pic>
        <p:nvPicPr>
          <p:cNvPr id="3076" name="Picture 4" descr="Ministère de l'enseignement Supérieur et de la recherche | Salveco, la  chimie inspirée de l'avenir">
            <a:extLst>
              <a:ext uri="{FF2B5EF4-FFF2-40B4-BE49-F238E27FC236}">
                <a16:creationId xmlns:a16="http://schemas.microsoft.com/office/drawing/2014/main" id="{E128EC38-6EE5-69BF-DB17-DAB0FA80E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549" y="286859"/>
            <a:ext cx="1738051" cy="161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582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Autres dispositifs : assistants de langues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D605F0-C21F-41C6-9AA0-313AEF30F3B4}"/>
              </a:ext>
            </a:extLst>
          </p:cNvPr>
          <p:cNvSpPr/>
          <p:nvPr/>
        </p:nvSpPr>
        <p:spPr>
          <a:xfrm>
            <a:off x="1484243" y="1343872"/>
            <a:ext cx="101511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Programme coordonné par France Education International 22 Pays (dont 8 ouvert aux Sciences Technologies)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Contrat rémunéré en établissement scolaire à l’étranger (appui au travail des enseignants de langue vivante) : 252€ à 2330€ 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Enseigner la discipline, améliorer ses compétences, approfondir ses connaissances culture, civilisation…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28273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Autres dispositifs : CMI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D605F0-C21F-41C6-9AA0-313AEF30F3B4}"/>
              </a:ext>
            </a:extLst>
          </p:cNvPr>
          <p:cNvSpPr/>
          <p:nvPr/>
        </p:nvSpPr>
        <p:spPr>
          <a:xfrm>
            <a:off x="1484243" y="1390038"/>
            <a:ext cx="101511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Cursus Master Ingénierie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Mobilité internationale obligatoire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EDAC04B-5422-476A-A592-2B384356E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20" y="3421807"/>
            <a:ext cx="5867932" cy="312493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5BAAC05-F774-48F0-971C-88912D68F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102" y="4240697"/>
            <a:ext cx="3020769" cy="108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40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Autres dispositifs : les stages à l’étranger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D605F0-C21F-41C6-9AA0-313AEF30F3B4}"/>
              </a:ext>
            </a:extLst>
          </p:cNvPr>
          <p:cNvSpPr/>
          <p:nvPr/>
        </p:nvSpPr>
        <p:spPr>
          <a:xfrm>
            <a:off x="1305339" y="2216615"/>
            <a:ext cx="101511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Gestion en composantes (tous les stages)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Accompagnement de la Direction Orientation Insertion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Bourses gérées par la DRIEF </a:t>
            </a:r>
          </a:p>
        </p:txBody>
      </p:sp>
    </p:spTree>
    <p:extLst>
      <p:ext uri="{BB962C8B-B14F-4D97-AF65-F5344CB8AC3E}">
        <p14:creationId xmlns:p14="http://schemas.microsoft.com/office/powerpoint/2010/main" val="3757340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Bourses de stages de la Région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CA8CA372-E0EF-45AC-9361-22F996CCB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3152" y="443626"/>
            <a:ext cx="1143000" cy="1143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561D189-BD9E-4B5D-932D-C3B6C939E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848" y="1314449"/>
            <a:ext cx="8574304" cy="473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80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825654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Les contacts  </a:t>
            </a:r>
            <a:r>
              <a:rPr lang="fr-FR" sz="1800" b="1" i="1" dirty="0">
                <a:latin typeface="Raleway" panose="020B0604020202020204" charset="0"/>
              </a:rPr>
              <a:t>(email=prenom.nom@univ-lr.fr)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Ubuntu"/>
              </a:rPr>
              <a:t>Vice-président des Relations Internationales  </a:t>
            </a:r>
            <a:r>
              <a:rPr lang="fr-FR" sz="2000" dirty="0">
                <a:solidFill>
                  <a:srgbClr val="0070C0"/>
                </a:solidFill>
                <a:latin typeface="Ubuntu"/>
              </a:rPr>
              <a:t>: </a:t>
            </a:r>
            <a:r>
              <a:rPr lang="fr-FR" sz="2000" b="1" dirty="0" err="1">
                <a:solidFill>
                  <a:srgbClr val="0070C0"/>
                </a:solidFill>
                <a:latin typeface="Ubuntu"/>
              </a:rPr>
              <a:t>Eric</a:t>
            </a:r>
            <a:r>
              <a:rPr lang="fr-FR" sz="2000" b="1" dirty="0">
                <a:solidFill>
                  <a:srgbClr val="0070C0"/>
                </a:solidFill>
                <a:latin typeface="Ubuntu"/>
              </a:rPr>
              <a:t> MONTEIRO</a:t>
            </a:r>
            <a:br>
              <a:rPr lang="fr-FR" sz="2000" b="1" dirty="0">
                <a:solidFill>
                  <a:srgbClr val="0070C0"/>
                </a:solidFill>
                <a:latin typeface="Ubuntu"/>
              </a:rPr>
            </a:br>
            <a:r>
              <a:rPr lang="fr-FR" sz="2000" b="1" dirty="0">
                <a:solidFill>
                  <a:srgbClr val="0070C0"/>
                </a:solidFill>
                <a:latin typeface="Ubuntu"/>
              </a:rPr>
              <a:t>Vice-Président Université Européenne EU-CONEXUS : Antoine DOUCET</a:t>
            </a:r>
            <a:br>
              <a:rPr lang="fr-FR" sz="2000" b="1" dirty="0">
                <a:solidFill>
                  <a:srgbClr val="0070C0"/>
                </a:solidFill>
                <a:latin typeface="Ubuntu"/>
              </a:rPr>
            </a:br>
            <a:r>
              <a:rPr lang="fr-FR" sz="2000" b="1" dirty="0">
                <a:solidFill>
                  <a:srgbClr val="0070C0"/>
                </a:solidFill>
                <a:latin typeface="Ubuntu"/>
              </a:rPr>
              <a:t>Chargé de mission stages à l’international : Martial SAFAR</a:t>
            </a:r>
            <a:endParaRPr lang="fr-FR" sz="2000" dirty="0">
              <a:solidFill>
                <a:srgbClr val="0070C0"/>
              </a:solidFill>
              <a:latin typeface="Ubuntu"/>
            </a:endParaRPr>
          </a:p>
          <a:p>
            <a:endParaRPr lang="fr-FR" sz="2000" dirty="0">
              <a:latin typeface="Ubuntu"/>
            </a:endParaRPr>
          </a:p>
          <a:p>
            <a:r>
              <a:rPr lang="fr-FR" sz="2000" b="1" dirty="0">
                <a:solidFill>
                  <a:srgbClr val="00B050"/>
                </a:solidFill>
                <a:latin typeface="Ubuntu"/>
              </a:rPr>
              <a:t>Direction des Relations Internationales Europe et Francophonie (DRIEF) :   </a:t>
            </a:r>
            <a:endParaRPr lang="fr-FR" sz="2000" dirty="0">
              <a:solidFill>
                <a:srgbClr val="00B050"/>
              </a:solidFill>
              <a:latin typeface="Ubuntu"/>
            </a:endParaRPr>
          </a:p>
          <a:p>
            <a:r>
              <a:rPr lang="fr-FR" sz="2000" i="1" dirty="0">
                <a:solidFill>
                  <a:srgbClr val="7030A0"/>
                </a:solidFill>
                <a:latin typeface="Ubuntu"/>
              </a:rPr>
              <a:t>MDI (Maison de l’International), pôle LLASH</a:t>
            </a:r>
            <a:r>
              <a:rPr lang="fr-FR" sz="2000" i="1" dirty="0">
                <a:solidFill>
                  <a:srgbClr val="00B050"/>
                </a:solidFill>
                <a:latin typeface="Ubuntu"/>
              </a:rPr>
              <a:t> – </a:t>
            </a:r>
            <a:r>
              <a:rPr lang="fr-FR" sz="2000" i="1" dirty="0">
                <a:solidFill>
                  <a:srgbClr val="C00000"/>
                </a:solidFill>
                <a:latin typeface="Ubuntu"/>
              </a:rPr>
              <a:t>drief@univ-lr.fr</a:t>
            </a:r>
          </a:p>
          <a:p>
            <a:endParaRPr lang="fr-FR" sz="2000" b="1" i="1" dirty="0">
              <a:solidFill>
                <a:srgbClr val="00B050"/>
              </a:solidFill>
              <a:latin typeface="Ubuntu"/>
            </a:endParaRPr>
          </a:p>
          <a:p>
            <a:r>
              <a:rPr lang="fr-FR" sz="2000" b="1" dirty="0">
                <a:solidFill>
                  <a:srgbClr val="00B050"/>
                </a:solidFill>
                <a:latin typeface="Ubuntu"/>
              </a:rPr>
              <a:t>Stéphane AYMARD </a:t>
            </a:r>
            <a:r>
              <a:rPr lang="fr-FR" sz="2000" dirty="0">
                <a:solidFill>
                  <a:srgbClr val="00B050"/>
                </a:solidFill>
                <a:latin typeface="Ubuntu"/>
              </a:rPr>
              <a:t>: Directeur</a:t>
            </a:r>
          </a:p>
          <a:p>
            <a:r>
              <a:rPr lang="fr-FR" sz="2000" b="1" dirty="0">
                <a:solidFill>
                  <a:srgbClr val="00B050"/>
                </a:solidFill>
                <a:latin typeface="Ubuntu"/>
              </a:rPr>
              <a:t>Sylvain LANDRON : </a:t>
            </a:r>
            <a:r>
              <a:rPr lang="fr-FR" sz="2000" dirty="0">
                <a:solidFill>
                  <a:srgbClr val="00B050"/>
                </a:solidFill>
                <a:latin typeface="Ubuntu"/>
              </a:rPr>
              <a:t>Responsable service « Mobilité et Conventions »</a:t>
            </a:r>
          </a:p>
          <a:p>
            <a:r>
              <a:rPr lang="fr-FR" sz="2000" b="1" dirty="0">
                <a:solidFill>
                  <a:srgbClr val="00B050"/>
                </a:solidFill>
                <a:latin typeface="Ubuntu"/>
              </a:rPr>
              <a:t>Isabelle GIROUY: </a:t>
            </a:r>
            <a:r>
              <a:rPr lang="fr-FR" sz="2000" dirty="0">
                <a:solidFill>
                  <a:srgbClr val="00B050"/>
                </a:solidFill>
                <a:latin typeface="Ubuntu"/>
              </a:rPr>
              <a:t>Assistante Europe</a:t>
            </a:r>
          </a:p>
          <a:p>
            <a:r>
              <a:rPr lang="fr-FR" sz="2000" b="1" dirty="0">
                <a:solidFill>
                  <a:srgbClr val="00B050"/>
                </a:solidFill>
                <a:latin typeface="Ubuntu"/>
              </a:rPr>
              <a:t>Céline OSSANDON </a:t>
            </a:r>
            <a:r>
              <a:rPr lang="fr-FR" sz="2000" dirty="0">
                <a:solidFill>
                  <a:srgbClr val="00B050"/>
                </a:solidFill>
                <a:latin typeface="Ubuntu"/>
              </a:rPr>
              <a:t>: Assistante Hors Europe</a:t>
            </a:r>
          </a:p>
          <a:p>
            <a:endParaRPr lang="fr-FR" sz="2400" dirty="0">
              <a:solidFill>
                <a:srgbClr val="00B050"/>
              </a:solidFill>
              <a:latin typeface="Ubuntu"/>
            </a:endParaRPr>
          </a:p>
          <a:p>
            <a:endParaRPr lang="fr-FR" sz="2400" dirty="0">
              <a:solidFill>
                <a:srgbClr val="00B050"/>
              </a:solidFill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4053601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Bourses de stages de la Région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523926" y="1554006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3A974F85-7AEF-4245-BEAB-567630A83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5160" y="430003"/>
            <a:ext cx="1143000" cy="1143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0DF9586-E5FC-4EE5-9F85-0534B0464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6" y="1248242"/>
            <a:ext cx="7946882" cy="56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77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Bourses de stages Erasmus+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pic>
        <p:nvPicPr>
          <p:cNvPr id="2050" name="Picture 2" descr="Fichier:Erasmus+ Logo.svg — Wikipédia">
            <a:extLst>
              <a:ext uri="{FF2B5EF4-FFF2-40B4-BE49-F238E27FC236}">
                <a16:creationId xmlns:a16="http://schemas.microsoft.com/office/drawing/2014/main" id="{C55317B8-0E91-4326-BB0F-2BD0F55CE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76" y="79152"/>
            <a:ext cx="40005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6D58B37-CF4E-4394-B0E3-4414E1B8D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821" y="1257299"/>
            <a:ext cx="7521231" cy="518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5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Carte européenne d’étudiant (projet, application)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67D882-5071-4818-A4BE-62382CC0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69" y="1771287"/>
            <a:ext cx="8677896" cy="49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2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Rappel : rôle des scolarités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D605F0-C21F-41C6-9AA0-313AEF30F3B4}"/>
              </a:ext>
            </a:extLst>
          </p:cNvPr>
          <p:cNvSpPr/>
          <p:nvPr/>
        </p:nvSpPr>
        <p:spPr>
          <a:xfrm>
            <a:off x="1305339" y="1766041"/>
            <a:ext cx="101511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Réception des relevés de notes 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En partenariat avec le référent RI , équivalence de notes françaises pour attribution de mentions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Organisation jury</a:t>
            </a:r>
          </a:p>
        </p:txBody>
      </p:sp>
    </p:spTree>
    <p:extLst>
      <p:ext uri="{BB962C8B-B14F-4D97-AF65-F5344CB8AC3E}">
        <p14:creationId xmlns:p14="http://schemas.microsoft.com/office/powerpoint/2010/main" val="3115521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Rappel : rôle des référents RI pour le contrat d’études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D605F0-C21F-41C6-9AA0-313AEF30F3B4}"/>
              </a:ext>
            </a:extLst>
          </p:cNvPr>
          <p:cNvSpPr/>
          <p:nvPr/>
        </p:nvSpPr>
        <p:spPr>
          <a:xfrm>
            <a:off x="884583" y="1531115"/>
            <a:ext cx="1099267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Réception CE des sortants au minimum 24 ECTS/semestre (y compris les ECTS de langues)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Signatures  : en premier l’étudiant, puis le référent RI, le responsable de formation et le directeur de la DRIEF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Grille d’équivalence de notes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En jury, attribution de mentions possible sur la base de ces équivalences</a:t>
            </a:r>
          </a:p>
        </p:txBody>
      </p:sp>
    </p:spTree>
    <p:extLst>
      <p:ext uri="{BB962C8B-B14F-4D97-AF65-F5344CB8AC3E}">
        <p14:creationId xmlns:p14="http://schemas.microsoft.com/office/powerpoint/2010/main" val="314797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Grille de conversion : La Rochelle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DAE8D1D-D9E3-407B-9274-C4597AF06E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56683" y="2267086"/>
            <a:ext cx="8194482" cy="306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09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Grille de conversion : comparer aux autres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577D9EE-E1E7-485B-95B4-9018093E6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1" y="1528422"/>
            <a:ext cx="5323898" cy="32619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E88D99D-F945-49FD-B7CE-500D246AF69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26157" y="3909391"/>
            <a:ext cx="6665843" cy="269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384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Guide disponibles à la DRIEF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C791CA-71E2-443F-AE6E-7BD6279A2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95" y="1458607"/>
            <a:ext cx="3162300" cy="47529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B32528A-DD29-4F91-B8BB-EF34F3CF9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432" y="3343092"/>
            <a:ext cx="2044562" cy="28684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54E6501-6FD2-4CC5-9BE4-3D5318E64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9209" y="3316588"/>
            <a:ext cx="2044563" cy="29119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BC5ADB1-647F-4556-BC36-FC66F9FDD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24" y="3299630"/>
            <a:ext cx="2044562" cy="291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84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485708-DF3E-41FD-BFCE-F08EF34B91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55"/>
          <a:stretch/>
        </p:blipFill>
        <p:spPr>
          <a:xfrm>
            <a:off x="2015676" y="393830"/>
            <a:ext cx="8160647" cy="57816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786F78-6FA1-4B1B-8471-A053648B7807}"/>
              </a:ext>
            </a:extLst>
          </p:cNvPr>
          <p:cNvSpPr/>
          <p:nvPr/>
        </p:nvSpPr>
        <p:spPr>
          <a:xfrm>
            <a:off x="9395792" y="5618922"/>
            <a:ext cx="1298713" cy="8452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EC467A-77F5-4845-A3B7-15A44C2D629A}"/>
              </a:ext>
            </a:extLst>
          </p:cNvPr>
          <p:cNvSpPr/>
          <p:nvPr/>
        </p:nvSpPr>
        <p:spPr>
          <a:xfrm>
            <a:off x="1726768" y="6069496"/>
            <a:ext cx="1298713" cy="5603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9818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425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825654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La MDI : Maison de l’International</a:t>
            </a:r>
            <a:endParaRPr lang="fr-FR" sz="1800" b="1" i="1" dirty="0">
              <a:latin typeface="Raleway" panose="020B060402020202020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D490DA8-377B-4528-A98E-BCAAD17D5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85"/>
          <a:stretch/>
        </p:blipFill>
        <p:spPr>
          <a:xfrm>
            <a:off x="374028" y="1248242"/>
            <a:ext cx="9691360" cy="36310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CE5F89B-B330-4105-A9F4-D07815987F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4" b="16280"/>
          <a:stretch/>
        </p:blipFill>
        <p:spPr>
          <a:xfrm>
            <a:off x="7411601" y="4879339"/>
            <a:ext cx="4406371" cy="18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1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825654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Les contacts dans les composantes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2126612" y="1248242"/>
            <a:ext cx="8878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dirty="0">
              <a:solidFill>
                <a:srgbClr val="000000"/>
              </a:solidFill>
              <a:latin typeface="Ubuntu"/>
            </a:endParaRPr>
          </a:p>
          <a:p>
            <a:endParaRPr lang="fr-FR" sz="1200" dirty="0">
              <a:latin typeface="Ubuntu"/>
            </a:endParaRPr>
          </a:p>
          <a:p>
            <a:r>
              <a:rPr lang="fr-FR" sz="2400" b="1" dirty="0">
                <a:solidFill>
                  <a:srgbClr val="0070C0"/>
                </a:solidFill>
                <a:latin typeface="Ubuntu"/>
              </a:rPr>
              <a:t>Directeur-adjoint du </a:t>
            </a:r>
            <a:r>
              <a:rPr lang="fr-FR" sz="2400" b="1" dirty="0" err="1">
                <a:solidFill>
                  <a:srgbClr val="0070C0"/>
                </a:solidFill>
                <a:latin typeface="Ubuntu"/>
              </a:rPr>
              <a:t>Collegium</a:t>
            </a:r>
            <a:r>
              <a:rPr lang="fr-FR" sz="2400" b="1" dirty="0">
                <a:solidFill>
                  <a:srgbClr val="0070C0"/>
                </a:solidFill>
                <a:latin typeface="Ubuntu"/>
              </a:rPr>
              <a:t> Licence </a:t>
            </a:r>
            <a:r>
              <a:rPr lang="fr-FR" sz="2400" dirty="0">
                <a:solidFill>
                  <a:srgbClr val="0070C0"/>
                </a:solidFill>
                <a:latin typeface="Ubuntu"/>
              </a:rPr>
              <a:t>: </a:t>
            </a:r>
            <a:r>
              <a:rPr lang="fr-FR" sz="2400" b="1" dirty="0">
                <a:solidFill>
                  <a:srgbClr val="0070C0"/>
                </a:solidFill>
                <a:latin typeface="Ubuntu"/>
              </a:rPr>
              <a:t>Charles BRION</a:t>
            </a:r>
            <a:br>
              <a:rPr lang="fr-FR" sz="2400" b="1" dirty="0">
                <a:solidFill>
                  <a:srgbClr val="0070C0"/>
                </a:solidFill>
                <a:latin typeface="Ubuntu"/>
              </a:rPr>
            </a:br>
            <a:r>
              <a:rPr lang="fr-FR" sz="2400" b="1" dirty="0">
                <a:solidFill>
                  <a:srgbClr val="0070C0"/>
                </a:solidFill>
                <a:latin typeface="Ubuntu"/>
              </a:rPr>
              <a:t>Directrice-adjointe de l’Institut LUDI : Marianne GRABER</a:t>
            </a:r>
            <a:br>
              <a:rPr lang="fr-FR" sz="2400" b="1" dirty="0">
                <a:solidFill>
                  <a:srgbClr val="0070C0"/>
                </a:solidFill>
                <a:latin typeface="Ubuntu"/>
              </a:rPr>
            </a:br>
            <a:r>
              <a:rPr lang="fr-FR" sz="2400" b="1" dirty="0">
                <a:solidFill>
                  <a:srgbClr val="0070C0"/>
                </a:solidFill>
                <a:latin typeface="Ubuntu"/>
              </a:rPr>
              <a:t>Directeur-adjoint Faculté de Droit/IAE : Philippe PFEFFER</a:t>
            </a:r>
            <a:br>
              <a:rPr lang="fr-FR" sz="2400" b="1" dirty="0">
                <a:solidFill>
                  <a:srgbClr val="0070C0"/>
                </a:solidFill>
                <a:latin typeface="Ubuntu"/>
              </a:rPr>
            </a:br>
            <a:r>
              <a:rPr lang="fr-FR" sz="2400" b="1" dirty="0">
                <a:solidFill>
                  <a:srgbClr val="0070C0"/>
                </a:solidFill>
                <a:latin typeface="Ubuntu"/>
              </a:rPr>
              <a:t>Responsable international de l’IUT : Romain CHEVROT</a:t>
            </a:r>
            <a:endParaRPr lang="fr-FR" sz="2400" dirty="0">
              <a:solidFill>
                <a:srgbClr val="0070C0"/>
              </a:solidFill>
              <a:latin typeface="Ubuntu"/>
            </a:endParaRPr>
          </a:p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95BAF31-F9E9-4120-9C6A-124CBBA286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1" b="26957"/>
          <a:stretch/>
        </p:blipFill>
        <p:spPr>
          <a:xfrm>
            <a:off x="2319130" y="3564896"/>
            <a:ext cx="8144339" cy="315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93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Les contacts dans les départements : « référents RI »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2A667690-FF23-B189-EF15-AB29FA371A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035392"/>
              </p:ext>
            </p:extLst>
          </p:nvPr>
        </p:nvGraphicFramePr>
        <p:xfrm>
          <a:off x="251083" y="1547812"/>
          <a:ext cx="11451282" cy="4402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779000" imgH="3759200" progId="Word.Document.12">
                  <p:embed/>
                </p:oleObj>
              </mc:Choice>
              <mc:Fallback>
                <p:oleObj name="Document" r:id="rId2" imgW="9779000" imgH="3759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1083" y="1547812"/>
                        <a:ext cx="11451282" cy="4402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058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Intérêt de la mobilité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D605F0-C21F-41C6-9AA0-313AEF30F3B4}"/>
              </a:ext>
            </a:extLst>
          </p:cNvPr>
          <p:cNvSpPr/>
          <p:nvPr/>
        </p:nvSpPr>
        <p:spPr>
          <a:xfrm>
            <a:off x="934278" y="1897754"/>
            <a:ext cx="103565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Expérience enrichissante (personnel)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Valeur ajoutée CV, différenciation (1 étudiant sur 4)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Validation de crédits (30/60)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Contacts, réseaux</a:t>
            </a:r>
            <a:endParaRPr lang="fr-FR" sz="3200" dirty="0"/>
          </a:p>
        </p:txBody>
      </p:sp>
      <p:pic>
        <p:nvPicPr>
          <p:cNvPr id="1026" name="Picture 2" descr="LinkedIn, un réseau social incontournable pour ton alternance - Association  Nationale des Apprentis de France (ANAF) - Apprentissage - anaf.fr">
            <a:extLst>
              <a:ext uri="{FF2B5EF4-FFF2-40B4-BE49-F238E27FC236}">
                <a16:creationId xmlns:a16="http://schemas.microsoft.com/office/drawing/2014/main" id="{B4742764-D5FA-43B7-8F86-1F6B780BA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703" y="4138343"/>
            <a:ext cx="2072308" cy="129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N La Rochelle - Erasmus Student Network - Home | Facebook">
            <a:extLst>
              <a:ext uri="{FF2B5EF4-FFF2-40B4-BE49-F238E27FC236}">
                <a16:creationId xmlns:a16="http://schemas.microsoft.com/office/drawing/2014/main" id="{062AF1C0-85FF-43FC-AA51-181FF00AE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62" y="4991100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71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Conditions pour faire une mobilité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D605F0-C21F-41C6-9AA0-313AEF30F3B4}"/>
              </a:ext>
            </a:extLst>
          </p:cNvPr>
          <p:cNvSpPr/>
          <p:nvPr/>
        </p:nvSpPr>
        <p:spPr>
          <a:xfrm>
            <a:off x="1699591" y="1897754"/>
            <a:ext cx="988611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err="1">
                <a:solidFill>
                  <a:srgbClr val="0070C0"/>
                </a:solidFill>
                <a:latin typeface="Ubuntu"/>
              </a:rPr>
              <a:t>Etre</a:t>
            </a:r>
            <a:r>
              <a:rPr lang="fr-FR" sz="3200" b="1" dirty="0">
                <a:solidFill>
                  <a:srgbClr val="0070C0"/>
                </a:solidFill>
                <a:latin typeface="Ubuntu"/>
              </a:rPr>
              <a:t> inscrit à La Rochelle Université*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Avoir validé L1 + conditions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Destination pour laquelle une convention</a:t>
            </a: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d’échanges a été signée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Procédure de sélection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597205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ous-titre 2">
            <a:extLst>
              <a:ext uri="{FF2B5EF4-FFF2-40B4-BE49-F238E27FC236}">
                <a16:creationId xmlns:a16="http://schemas.microsoft.com/office/drawing/2014/main" id="{52FAF55B-1967-4C8D-AA3C-D7CB67800410}"/>
              </a:ext>
            </a:extLst>
          </p:cNvPr>
          <p:cNvSpPr txBox="1">
            <a:spLocks/>
          </p:cNvSpPr>
          <p:nvPr/>
        </p:nvSpPr>
        <p:spPr>
          <a:xfrm>
            <a:off x="1808848" y="646418"/>
            <a:ext cx="9581320" cy="601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latin typeface="Raleway" panose="020B0604020202020204" charset="0"/>
              </a:rPr>
              <a:t>Fonctionnement de la mobilité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CCCEA-A6FF-40BB-BAE9-B9E43F05CE19}"/>
              </a:ext>
            </a:extLst>
          </p:cNvPr>
          <p:cNvSpPr/>
          <p:nvPr/>
        </p:nvSpPr>
        <p:spPr>
          <a:xfrm>
            <a:off x="1305339" y="1528422"/>
            <a:ext cx="958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Ubuntu"/>
            </a:endParaRPr>
          </a:p>
          <a:p>
            <a:endParaRPr lang="fr-FR" dirty="0">
              <a:latin typeface="Ubuntu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D605F0-C21F-41C6-9AA0-313AEF30F3B4}"/>
              </a:ext>
            </a:extLst>
          </p:cNvPr>
          <p:cNvSpPr/>
          <p:nvPr/>
        </p:nvSpPr>
        <p:spPr>
          <a:xfrm>
            <a:off x="1797325" y="1528422"/>
            <a:ext cx="959284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Candidature, Nombre de places disponibles (+500)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Gratuité des droits d’inscription dans l’université d’accueil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Reconnaissance des crédits obtenus à l’étranger</a:t>
            </a:r>
          </a:p>
          <a:p>
            <a:endParaRPr lang="fr-FR" sz="3200" b="1" dirty="0">
              <a:solidFill>
                <a:srgbClr val="0070C0"/>
              </a:solidFill>
              <a:latin typeface="Ubuntu"/>
            </a:endParaRPr>
          </a:p>
          <a:p>
            <a:r>
              <a:rPr lang="fr-FR" sz="3200" b="1" dirty="0">
                <a:solidFill>
                  <a:srgbClr val="0070C0"/>
                </a:solidFill>
                <a:latin typeface="Ubuntu"/>
              </a:rPr>
              <a:t>Durée : 1 ou 2 semestres selon formations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14796615"/>
      </p:ext>
    </p:extLst>
  </p:cSld>
  <p:clrMapOvr>
    <a:masterClrMapping/>
  </p:clrMapOvr>
</p:sld>
</file>

<file path=ppt/theme/theme1.xml><?xml version="1.0" encoding="utf-8"?>
<a:theme xmlns:a="http://schemas.openxmlformats.org/drawingml/2006/main" name="1_Couvertu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ommai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age de titre ble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Page de contenu ble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Page image ble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Page de titre jau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Page de contenu jau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Page image jau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Page de f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C85F1705ABA84892C591434D4683CF" ma:contentTypeVersion="11" ma:contentTypeDescription="Crée un document." ma:contentTypeScope="" ma:versionID="e9e43c78ed144999c06d152236333bac">
  <xsd:schema xmlns:xsd="http://www.w3.org/2001/XMLSchema" xmlns:xs="http://www.w3.org/2001/XMLSchema" xmlns:p="http://schemas.microsoft.com/office/2006/metadata/properties" xmlns:ns3="3cdb58f6-043c-43d4-917a-64e08b9195de" targetNamespace="http://schemas.microsoft.com/office/2006/metadata/properties" ma:root="true" ma:fieldsID="02725cae5bb875cfd4b4404ec7fd93d1" ns3:_="">
    <xsd:import namespace="3cdb58f6-043c-43d4-917a-64e08b9195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b58f6-043c-43d4-917a-64e08b9195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F5D466-A088-4060-9998-D694C88E22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426B17-835B-457A-AB49-F562A1337494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3cdb58f6-043c-43d4-917a-64e08b9195d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0F27864-E27A-401C-9C7B-6BB5E3D91F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db58f6-043c-43d4-917a-64e08b9195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</TotalTime>
  <Words>831</Words>
  <Application>Microsoft Macintosh PowerPoint</Application>
  <PresentationFormat>Grand écran</PresentationFormat>
  <Paragraphs>149</Paragraphs>
  <Slides>39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9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56" baseType="lpstr">
      <vt:lpstr>Ubuntu</vt:lpstr>
      <vt:lpstr>Calibri</vt:lpstr>
      <vt:lpstr>Arial</vt:lpstr>
      <vt:lpstr>Calibri Light</vt:lpstr>
      <vt:lpstr>Raleway Black</vt:lpstr>
      <vt:lpstr>Raleway</vt:lpstr>
      <vt:lpstr>Trebuchet MS</vt:lpstr>
      <vt:lpstr>1_Couverture</vt:lpstr>
      <vt:lpstr>2_Sommaire</vt:lpstr>
      <vt:lpstr>3_Page de titre bleu</vt:lpstr>
      <vt:lpstr>4_Page de contenu bleu</vt:lpstr>
      <vt:lpstr>5_Page image bleu</vt:lpstr>
      <vt:lpstr>6_Page de titre jaune</vt:lpstr>
      <vt:lpstr>7_Page de contenu jaune</vt:lpstr>
      <vt:lpstr>8_Page image jaune</vt:lpstr>
      <vt:lpstr>9_Page de fin</vt:lpstr>
      <vt:lpstr>Document Microsoft Word</vt:lpstr>
      <vt:lpstr>INFORMATIONS SUR LA MOBILITE INTERNATIONALE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ULR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mcarra01</dc:creator>
  <cp:lastModifiedBy>Stephane Aymard</cp:lastModifiedBy>
  <cp:revision>126</cp:revision>
  <cp:lastPrinted>2021-09-13T10:28:38Z</cp:lastPrinted>
  <dcterms:created xsi:type="dcterms:W3CDTF">2019-02-08T13:56:00Z</dcterms:created>
  <dcterms:modified xsi:type="dcterms:W3CDTF">2022-09-14T14:23:30Z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0x010100A6C85F1705ABA84892C591434D4683CF</vt:lpwstr>
  </property>
</Properties>
</file>